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0"/>
  </p:notesMasterIdLst>
  <p:handoutMasterIdLst>
    <p:handoutMasterId r:id="rId31"/>
  </p:handoutMasterIdLst>
  <p:sldIdLst>
    <p:sldId id="453" r:id="rId2"/>
    <p:sldId id="955" r:id="rId3"/>
    <p:sldId id="962" r:id="rId4"/>
    <p:sldId id="950" r:id="rId5"/>
    <p:sldId id="1078" r:id="rId6"/>
    <p:sldId id="957" r:id="rId7"/>
    <p:sldId id="976" r:id="rId8"/>
    <p:sldId id="896" r:id="rId9"/>
    <p:sldId id="1076" r:id="rId10"/>
    <p:sldId id="1147" r:id="rId11"/>
    <p:sldId id="1148" r:id="rId12"/>
    <p:sldId id="1149" r:id="rId13"/>
    <p:sldId id="1145" r:id="rId14"/>
    <p:sldId id="1146" r:id="rId15"/>
    <p:sldId id="1103" r:id="rId16"/>
    <p:sldId id="1104" r:id="rId17"/>
    <p:sldId id="1105" r:id="rId18"/>
    <p:sldId id="1106" r:id="rId19"/>
    <p:sldId id="1095" r:id="rId20"/>
    <p:sldId id="1107" r:id="rId21"/>
    <p:sldId id="1113" r:id="rId22"/>
    <p:sldId id="1108" r:id="rId23"/>
    <p:sldId id="1109" r:id="rId24"/>
    <p:sldId id="1178" r:id="rId25"/>
    <p:sldId id="1079" r:id="rId26"/>
    <p:sldId id="1150" r:id="rId27"/>
    <p:sldId id="1165" r:id="rId28"/>
    <p:sldId id="1186" r:id="rId29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FF99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FF99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FF99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FF99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FF99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i="1" kern="1200">
        <a:solidFill>
          <a:srgbClr val="FFFF99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i="1" kern="1200">
        <a:solidFill>
          <a:srgbClr val="FFFF99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i="1" kern="1200">
        <a:solidFill>
          <a:srgbClr val="FFFF99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i="1" kern="1200">
        <a:solidFill>
          <a:srgbClr val="FFFF99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6D9622"/>
    <a:srgbClr val="FFFFCC"/>
    <a:srgbClr val="E4F3C9"/>
    <a:srgbClr val="D1EAA4"/>
    <a:srgbClr val="AFFFAF"/>
    <a:srgbClr val="FEF9E2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66" y="-84"/>
      </p:cViewPr>
      <p:guideLst>
        <p:guide orient="horz" pos="3126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1B02FD-520A-4D07-8A4C-B7F5EFA9E569}" type="doc">
      <dgm:prSet loTypeId="urn:microsoft.com/office/officeart/2005/8/layout/arrow5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CA5340F8-A133-4CBF-BC6E-B49603115E46}">
      <dgm:prSet phldrT="[Texto]" custT="1"/>
      <dgm:spPr/>
      <dgm:t>
        <a:bodyPr/>
        <a:lstStyle/>
        <a:p>
          <a:r>
            <a:rPr lang="pt-BR" sz="1600" dirty="0" smtClean="0">
              <a:latin typeface="+mn-lt"/>
            </a:rPr>
            <a:t>GESTÃO DE PESSSOAS Espaço de relações fluidas e marcadas pela instabilidade e complexidade</a:t>
          </a:r>
          <a:endParaRPr lang="pt-BR" sz="1600" dirty="0">
            <a:latin typeface="+mn-lt"/>
          </a:endParaRPr>
        </a:p>
      </dgm:t>
    </dgm:pt>
    <dgm:pt modelId="{2D914B2E-74D1-4AAC-996B-C455060B2BB5}" type="parTrans" cxnId="{33CFA5D9-9635-49DF-864B-3E79AA243CF5}">
      <dgm:prSet/>
      <dgm:spPr/>
      <dgm:t>
        <a:bodyPr/>
        <a:lstStyle/>
        <a:p>
          <a:endParaRPr lang="pt-BR" sz="1100"/>
        </a:p>
      </dgm:t>
    </dgm:pt>
    <dgm:pt modelId="{B67BDDA1-F774-4F42-B58D-E28292A96E85}" type="sibTrans" cxnId="{33CFA5D9-9635-49DF-864B-3E79AA243CF5}">
      <dgm:prSet/>
      <dgm:spPr/>
      <dgm:t>
        <a:bodyPr/>
        <a:lstStyle/>
        <a:p>
          <a:endParaRPr lang="pt-BR" sz="1100"/>
        </a:p>
      </dgm:t>
    </dgm:pt>
    <dgm:pt modelId="{CE3F4E30-2AD0-4AA1-9E40-7AFD598D1C19}">
      <dgm:prSet custT="1"/>
      <dgm:spPr/>
      <dgm:t>
        <a:bodyPr/>
        <a:lstStyle/>
        <a:p>
          <a:r>
            <a:rPr lang="pt-BR" sz="1600" dirty="0" smtClean="0">
              <a:latin typeface="+mn-lt"/>
            </a:rPr>
            <a:t>Profissionais de GP:  articuladores dos arranjos de governança organizacional orientados a formação de espaços interativos e mobilização de interesses e potencialidades</a:t>
          </a:r>
          <a:endParaRPr lang="pt-BR" sz="1600" dirty="0">
            <a:latin typeface="+mn-lt"/>
          </a:endParaRPr>
        </a:p>
      </dgm:t>
    </dgm:pt>
    <dgm:pt modelId="{644B68ED-6F8F-4A63-AC77-B5093CF8DD73}" type="parTrans" cxnId="{99D8A932-1EF9-4247-B877-5A4E5F5B46BE}">
      <dgm:prSet/>
      <dgm:spPr/>
      <dgm:t>
        <a:bodyPr/>
        <a:lstStyle/>
        <a:p>
          <a:endParaRPr lang="pt-BR" sz="1100"/>
        </a:p>
      </dgm:t>
    </dgm:pt>
    <dgm:pt modelId="{EECFBC8C-3FCE-438D-A041-42D0AEDDEE22}" type="sibTrans" cxnId="{99D8A932-1EF9-4247-B877-5A4E5F5B46BE}">
      <dgm:prSet/>
      <dgm:spPr/>
      <dgm:t>
        <a:bodyPr/>
        <a:lstStyle/>
        <a:p>
          <a:endParaRPr lang="pt-BR" sz="1100"/>
        </a:p>
      </dgm:t>
    </dgm:pt>
    <dgm:pt modelId="{E3D33FDC-381C-45DF-A341-EC8C7DF514DA}">
      <dgm:prSet custT="1"/>
      <dgm:spPr/>
      <dgm:t>
        <a:bodyPr/>
        <a:lstStyle/>
        <a:p>
          <a:r>
            <a:rPr lang="pt-BR" sz="1600" dirty="0" smtClean="0">
              <a:latin typeface="+mn-lt"/>
            </a:rPr>
            <a:t>Estruturas de Governança</a:t>
          </a:r>
        </a:p>
        <a:p>
          <a:endParaRPr lang="pt-BR" sz="1600" dirty="0" smtClean="0">
            <a:latin typeface="+mn-lt"/>
          </a:endParaRPr>
        </a:p>
        <a:p>
          <a:r>
            <a:rPr lang="pt-BR" sz="1600" dirty="0" smtClean="0">
              <a:latin typeface="+mn-lt"/>
            </a:rPr>
            <a:t>Espaços de múltiplos interesses  e forças que se autorregulam.</a:t>
          </a:r>
        </a:p>
        <a:p>
          <a:r>
            <a:rPr lang="pt-BR" sz="1600" dirty="0" smtClean="0">
              <a:latin typeface="+mn-lt"/>
            </a:rPr>
            <a:t>Dimensões Econômica, S</a:t>
          </a:r>
          <a:r>
            <a:rPr lang="pt-BR" sz="1600" b="1" dirty="0" smtClean="0">
              <a:latin typeface="+mn-lt"/>
            </a:rPr>
            <a:t>ocial e Política</a:t>
          </a:r>
        </a:p>
      </dgm:t>
    </dgm:pt>
    <dgm:pt modelId="{9D99A061-1FD6-4485-B4C6-B591A3819472}" type="parTrans" cxnId="{922F62C1-462E-46D7-88E9-91CD8E4FF23E}">
      <dgm:prSet/>
      <dgm:spPr/>
      <dgm:t>
        <a:bodyPr/>
        <a:lstStyle/>
        <a:p>
          <a:endParaRPr lang="pt-BR" sz="1100"/>
        </a:p>
      </dgm:t>
    </dgm:pt>
    <dgm:pt modelId="{9DA0FD36-81B5-45F3-88EF-8492EFD7EC96}" type="sibTrans" cxnId="{922F62C1-462E-46D7-88E9-91CD8E4FF23E}">
      <dgm:prSet/>
      <dgm:spPr/>
      <dgm:t>
        <a:bodyPr/>
        <a:lstStyle/>
        <a:p>
          <a:endParaRPr lang="pt-BR" sz="1100"/>
        </a:p>
      </dgm:t>
    </dgm:pt>
    <dgm:pt modelId="{DE095500-45CB-47CE-AA9D-EBD3681FA6B4}" type="pres">
      <dgm:prSet presAssocID="{9E1B02FD-520A-4D07-8A4C-B7F5EFA9E5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002032-4FB1-4FA3-BAA0-92DCE98D89A3}" type="pres">
      <dgm:prSet presAssocID="{CA5340F8-A133-4CBF-BC6E-B49603115E46}" presName="arrow" presStyleLbl="node1" presStyleIdx="0" presStyleCnt="3" custScaleX="103028" custScaleY="57493" custRadScaleRad="114940" custRadScaleInc="-217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1B9C3507-ED7A-4E28-829F-A75AFCA6CDF8}" type="pres">
      <dgm:prSet presAssocID="{CE3F4E30-2AD0-4AA1-9E40-7AFD598D1C19}" presName="arrow" presStyleLbl="node1" presStyleIdx="1" presStyleCnt="3" custAng="19800000" custScaleX="64620" custScaleY="102378" custRadScaleRad="106899" custRadScaleInc="1307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6A6F34DF-12AB-4E5C-A5D9-16EC7575DD0C}" type="pres">
      <dgm:prSet presAssocID="{E3D33FDC-381C-45DF-A341-EC8C7DF514DA}" presName="arrow" presStyleLbl="node1" presStyleIdx="2" presStyleCnt="3" custAng="1800000" custScaleX="68477" custScaleY="103052" custRadScaleRad="109407" custRadScaleInc="-13089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</dgm:ptLst>
  <dgm:cxnLst>
    <dgm:cxn modelId="{99D8A932-1EF9-4247-B877-5A4E5F5B46BE}" srcId="{9E1B02FD-520A-4D07-8A4C-B7F5EFA9E569}" destId="{CE3F4E30-2AD0-4AA1-9E40-7AFD598D1C19}" srcOrd="1" destOrd="0" parTransId="{644B68ED-6F8F-4A63-AC77-B5093CF8DD73}" sibTransId="{EECFBC8C-3FCE-438D-A041-42D0AEDDEE22}"/>
    <dgm:cxn modelId="{CD877CAC-DCCA-7344-9B4F-FAF3D60AA8A2}" type="presOf" srcId="{9E1B02FD-520A-4D07-8A4C-B7F5EFA9E569}" destId="{DE095500-45CB-47CE-AA9D-EBD3681FA6B4}" srcOrd="0" destOrd="0" presId="urn:microsoft.com/office/officeart/2005/8/layout/arrow5"/>
    <dgm:cxn modelId="{93D38A42-48DE-CF47-94F7-93397638EB6A}" type="presOf" srcId="{E3D33FDC-381C-45DF-A341-EC8C7DF514DA}" destId="{6A6F34DF-12AB-4E5C-A5D9-16EC7575DD0C}" srcOrd="0" destOrd="0" presId="urn:microsoft.com/office/officeart/2005/8/layout/arrow5"/>
    <dgm:cxn modelId="{33CFA5D9-9635-49DF-864B-3E79AA243CF5}" srcId="{9E1B02FD-520A-4D07-8A4C-B7F5EFA9E569}" destId="{CA5340F8-A133-4CBF-BC6E-B49603115E46}" srcOrd="0" destOrd="0" parTransId="{2D914B2E-74D1-4AAC-996B-C455060B2BB5}" sibTransId="{B67BDDA1-F774-4F42-B58D-E28292A96E85}"/>
    <dgm:cxn modelId="{56222C90-5027-AA49-9348-D408DA3E91B8}" type="presOf" srcId="{CA5340F8-A133-4CBF-BC6E-B49603115E46}" destId="{83002032-4FB1-4FA3-BAA0-92DCE98D89A3}" srcOrd="0" destOrd="0" presId="urn:microsoft.com/office/officeart/2005/8/layout/arrow5"/>
    <dgm:cxn modelId="{922F62C1-462E-46D7-88E9-91CD8E4FF23E}" srcId="{9E1B02FD-520A-4D07-8A4C-B7F5EFA9E569}" destId="{E3D33FDC-381C-45DF-A341-EC8C7DF514DA}" srcOrd="2" destOrd="0" parTransId="{9D99A061-1FD6-4485-B4C6-B591A3819472}" sibTransId="{9DA0FD36-81B5-45F3-88EF-8492EFD7EC96}"/>
    <dgm:cxn modelId="{E01F7007-70E8-9641-970B-A7EB011A3E81}" type="presOf" srcId="{CE3F4E30-2AD0-4AA1-9E40-7AFD598D1C19}" destId="{1B9C3507-ED7A-4E28-829F-A75AFCA6CDF8}" srcOrd="0" destOrd="0" presId="urn:microsoft.com/office/officeart/2005/8/layout/arrow5"/>
    <dgm:cxn modelId="{36F457C6-EB5A-614B-B67D-4493BCD9FF36}" type="presParOf" srcId="{DE095500-45CB-47CE-AA9D-EBD3681FA6B4}" destId="{83002032-4FB1-4FA3-BAA0-92DCE98D89A3}" srcOrd="0" destOrd="0" presId="urn:microsoft.com/office/officeart/2005/8/layout/arrow5"/>
    <dgm:cxn modelId="{3F715D61-43DE-3C45-A40C-350A20629BE3}" type="presParOf" srcId="{DE095500-45CB-47CE-AA9D-EBD3681FA6B4}" destId="{1B9C3507-ED7A-4E28-829F-A75AFCA6CDF8}" srcOrd="1" destOrd="0" presId="urn:microsoft.com/office/officeart/2005/8/layout/arrow5"/>
    <dgm:cxn modelId="{EF281998-B3C0-7D4F-AF55-CA57509A570E}" type="presParOf" srcId="{DE095500-45CB-47CE-AA9D-EBD3681FA6B4}" destId="{6A6F34DF-12AB-4E5C-A5D9-16EC7575DD0C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4612CF-9822-4892-B1FB-B97BD2DF7527}" type="doc">
      <dgm:prSet loTypeId="urn:microsoft.com/office/officeart/2005/8/layout/radial1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301C9554-6E4C-4E7C-8D28-DB372E8D58CC}">
      <dgm:prSet phldrT="[Texto]" phldr="1" custT="1"/>
      <dgm:spPr/>
      <dgm:t>
        <a:bodyPr/>
        <a:lstStyle/>
        <a:p>
          <a:endParaRPr lang="pt-BR" sz="1050" dirty="0"/>
        </a:p>
      </dgm:t>
    </dgm:pt>
    <dgm:pt modelId="{59B227A0-254E-45EC-B3E8-B0C3FE1672DA}" type="parTrans" cxnId="{32C5C18E-65E0-48D5-9696-387D271463C4}">
      <dgm:prSet/>
      <dgm:spPr/>
      <dgm:t>
        <a:bodyPr/>
        <a:lstStyle/>
        <a:p>
          <a:endParaRPr lang="pt-BR" sz="1050"/>
        </a:p>
      </dgm:t>
    </dgm:pt>
    <dgm:pt modelId="{7B5B10CE-9451-463A-84D4-42769CEF39C0}" type="sibTrans" cxnId="{32C5C18E-65E0-48D5-9696-387D271463C4}">
      <dgm:prSet/>
      <dgm:spPr/>
      <dgm:t>
        <a:bodyPr/>
        <a:lstStyle/>
        <a:p>
          <a:endParaRPr lang="pt-BR" sz="1050"/>
        </a:p>
      </dgm:t>
    </dgm:pt>
    <dgm:pt modelId="{E4ECBE0F-5794-4A2E-9ED1-00B1FD6FDEC1}">
      <dgm:prSet phldrT="[Texto]" custT="1"/>
      <dgm:spPr/>
      <dgm:t>
        <a:bodyPr/>
        <a:lstStyle/>
        <a:p>
          <a:r>
            <a:rPr lang="pt-BR" sz="1400" dirty="0" smtClean="0"/>
            <a:t>Perspectiva sistêmica, complexa e contextualizada</a:t>
          </a:r>
          <a:endParaRPr lang="pt-BR" sz="1400" dirty="0"/>
        </a:p>
      </dgm:t>
    </dgm:pt>
    <dgm:pt modelId="{1A19E37A-514D-4C33-B133-27E3E3F97C81}" type="parTrans" cxnId="{E172F65E-F63D-4986-81A7-D1D0FE5DC5FB}">
      <dgm:prSet custT="1"/>
      <dgm:spPr/>
      <dgm:t>
        <a:bodyPr/>
        <a:lstStyle/>
        <a:p>
          <a:endParaRPr lang="pt-BR" sz="1050"/>
        </a:p>
      </dgm:t>
    </dgm:pt>
    <dgm:pt modelId="{50F2B510-6E41-431A-A8DB-AAE10B54F44D}" type="sibTrans" cxnId="{E172F65E-F63D-4986-81A7-D1D0FE5DC5FB}">
      <dgm:prSet/>
      <dgm:spPr/>
      <dgm:t>
        <a:bodyPr/>
        <a:lstStyle/>
        <a:p>
          <a:endParaRPr lang="pt-BR" sz="1050"/>
        </a:p>
      </dgm:t>
    </dgm:pt>
    <dgm:pt modelId="{402D2A67-2A49-470F-AE1D-6C6EEEA8C89A}">
      <dgm:prSet phldrT="[Texto]" custT="1"/>
      <dgm:spPr/>
      <dgm:t>
        <a:bodyPr/>
        <a:lstStyle/>
        <a:p>
          <a:r>
            <a:rPr lang="pt-BR" sz="1400" dirty="0" smtClean="0"/>
            <a:t>Inserção qualificada da área de GP no processo de estratégia</a:t>
          </a:r>
          <a:endParaRPr lang="pt-BR" sz="1400" dirty="0"/>
        </a:p>
      </dgm:t>
    </dgm:pt>
    <dgm:pt modelId="{1E1C59B2-214C-4201-912A-7CC434977230}" type="parTrans" cxnId="{F3414BA8-C5A1-453F-B94E-3C6009D9E66C}">
      <dgm:prSet custT="1"/>
      <dgm:spPr/>
      <dgm:t>
        <a:bodyPr/>
        <a:lstStyle/>
        <a:p>
          <a:endParaRPr lang="pt-BR" sz="1050"/>
        </a:p>
      </dgm:t>
    </dgm:pt>
    <dgm:pt modelId="{D9F76C54-8B2E-474F-A544-AA8C09563089}" type="sibTrans" cxnId="{F3414BA8-C5A1-453F-B94E-3C6009D9E66C}">
      <dgm:prSet/>
      <dgm:spPr/>
      <dgm:t>
        <a:bodyPr/>
        <a:lstStyle/>
        <a:p>
          <a:endParaRPr lang="pt-BR" sz="1050"/>
        </a:p>
      </dgm:t>
    </dgm:pt>
    <dgm:pt modelId="{6ABE33C1-05A9-407B-9C47-68062CD012B0}">
      <dgm:prSet phldrT="[Texto]" custT="1"/>
      <dgm:spPr/>
      <dgm:t>
        <a:bodyPr/>
        <a:lstStyle/>
        <a:p>
          <a:r>
            <a:rPr lang="pt-BR" sz="1400" dirty="0" smtClean="0"/>
            <a:t>GP como compromisso de todos os gestores</a:t>
          </a:r>
          <a:endParaRPr lang="pt-BR" sz="1400" dirty="0"/>
        </a:p>
      </dgm:t>
    </dgm:pt>
    <dgm:pt modelId="{8B19BD01-71F7-4CA9-A8D9-F78AA9410BD3}" type="parTrans" cxnId="{F9DAC15B-8E79-4D5B-A900-F1B3ABF42D60}">
      <dgm:prSet custT="1"/>
      <dgm:spPr/>
      <dgm:t>
        <a:bodyPr/>
        <a:lstStyle/>
        <a:p>
          <a:endParaRPr lang="pt-BR" sz="1050"/>
        </a:p>
      </dgm:t>
    </dgm:pt>
    <dgm:pt modelId="{39601B2F-6D67-49BA-9CA0-B7E2097302CD}" type="sibTrans" cxnId="{F9DAC15B-8E79-4D5B-A900-F1B3ABF42D60}">
      <dgm:prSet/>
      <dgm:spPr/>
      <dgm:t>
        <a:bodyPr/>
        <a:lstStyle/>
        <a:p>
          <a:endParaRPr lang="pt-BR" sz="1050"/>
        </a:p>
      </dgm:t>
    </dgm:pt>
    <dgm:pt modelId="{DD9E9670-2D6F-4510-A396-614519168583}">
      <dgm:prSet phldrT="[Texto]" custT="1"/>
      <dgm:spPr/>
      <dgm:t>
        <a:bodyPr/>
        <a:lstStyle/>
        <a:p>
          <a:r>
            <a:rPr lang="pt-BR" sz="1400" dirty="0" smtClean="0"/>
            <a:t>Políticas de GP assumidas como perspectiva de longo prazo</a:t>
          </a:r>
          <a:endParaRPr lang="pt-BR" sz="1400" dirty="0"/>
        </a:p>
      </dgm:t>
    </dgm:pt>
    <dgm:pt modelId="{3C79F724-C9A5-47AF-AACD-3180D7DD2DC3}" type="parTrans" cxnId="{65567498-AC55-4A50-9866-CC7B152B29C6}">
      <dgm:prSet custT="1"/>
      <dgm:spPr/>
      <dgm:t>
        <a:bodyPr/>
        <a:lstStyle/>
        <a:p>
          <a:endParaRPr lang="pt-BR" sz="1050"/>
        </a:p>
      </dgm:t>
    </dgm:pt>
    <dgm:pt modelId="{3D9B51F8-5089-4AF6-92D1-2DECB3A06622}" type="sibTrans" cxnId="{65567498-AC55-4A50-9866-CC7B152B29C6}">
      <dgm:prSet/>
      <dgm:spPr/>
      <dgm:t>
        <a:bodyPr/>
        <a:lstStyle/>
        <a:p>
          <a:endParaRPr lang="pt-BR" sz="1050"/>
        </a:p>
      </dgm:t>
    </dgm:pt>
    <dgm:pt modelId="{32B92BD8-4E55-4B27-B70D-C8CD0E809543}">
      <dgm:prSet custT="1"/>
      <dgm:spPr/>
      <dgm:t>
        <a:bodyPr/>
        <a:lstStyle/>
        <a:p>
          <a:r>
            <a:rPr lang="pt-BR" sz="1400" dirty="0" smtClean="0"/>
            <a:t>Pessoas: elementos fundamentais na produção de valor público</a:t>
          </a:r>
          <a:endParaRPr lang="pt-BR" sz="1400" dirty="0"/>
        </a:p>
      </dgm:t>
    </dgm:pt>
    <dgm:pt modelId="{B0494AED-C13F-43C6-A1FA-A11131AFC442}" type="parTrans" cxnId="{2F0CE5FC-EE26-4F81-AE71-C703302BA301}">
      <dgm:prSet custT="1"/>
      <dgm:spPr/>
      <dgm:t>
        <a:bodyPr/>
        <a:lstStyle/>
        <a:p>
          <a:endParaRPr lang="pt-BR" sz="1050"/>
        </a:p>
      </dgm:t>
    </dgm:pt>
    <dgm:pt modelId="{0F8FCDAD-E205-41D3-96AF-701F03EF6281}" type="sibTrans" cxnId="{2F0CE5FC-EE26-4F81-AE71-C703302BA301}">
      <dgm:prSet/>
      <dgm:spPr/>
      <dgm:t>
        <a:bodyPr/>
        <a:lstStyle/>
        <a:p>
          <a:endParaRPr lang="pt-BR" sz="1050"/>
        </a:p>
      </dgm:t>
    </dgm:pt>
    <dgm:pt modelId="{69AC7D29-6067-4EB2-9AF1-7F3083B5EC96}">
      <dgm:prSet custT="1"/>
      <dgm:spPr/>
      <dgm:t>
        <a:bodyPr/>
        <a:lstStyle/>
        <a:p>
          <a:r>
            <a:rPr lang="pt-BR" sz="1400" dirty="0" smtClean="0"/>
            <a:t>GP como função legitimada no contexto organizacional</a:t>
          </a:r>
          <a:endParaRPr lang="pt-BR" sz="1400" dirty="0"/>
        </a:p>
      </dgm:t>
    </dgm:pt>
    <dgm:pt modelId="{C1AA5B69-2105-4CFF-A2F4-E8FD76712CB6}" type="parTrans" cxnId="{BFA1F7C5-EC64-4BD5-9EFC-40862181D1A8}">
      <dgm:prSet custT="1"/>
      <dgm:spPr/>
      <dgm:t>
        <a:bodyPr/>
        <a:lstStyle/>
        <a:p>
          <a:endParaRPr lang="pt-BR" sz="1050"/>
        </a:p>
      </dgm:t>
    </dgm:pt>
    <dgm:pt modelId="{3EE2153E-B7F6-460A-9E8D-3261D80C5BD7}" type="sibTrans" cxnId="{BFA1F7C5-EC64-4BD5-9EFC-40862181D1A8}">
      <dgm:prSet/>
      <dgm:spPr/>
      <dgm:t>
        <a:bodyPr/>
        <a:lstStyle/>
        <a:p>
          <a:endParaRPr lang="pt-BR" sz="1050"/>
        </a:p>
      </dgm:t>
    </dgm:pt>
    <dgm:pt modelId="{39999240-059A-4ADA-BC6E-B337AA5F4730}">
      <dgm:prSet custT="1"/>
      <dgm:spPr/>
      <dgm:t>
        <a:bodyPr/>
        <a:lstStyle/>
        <a:p>
          <a:r>
            <a:rPr lang="pt-BR" sz="1400" dirty="0" smtClean="0"/>
            <a:t>A função de GP próxima a alta administração</a:t>
          </a:r>
          <a:endParaRPr lang="pt-BR" sz="1400" dirty="0"/>
        </a:p>
      </dgm:t>
    </dgm:pt>
    <dgm:pt modelId="{4DA58F3A-0D04-4FB2-9E26-800F3F1BBDE1}" type="parTrans" cxnId="{A484E560-654B-4E91-B21B-6C82D496E53F}">
      <dgm:prSet custT="1"/>
      <dgm:spPr/>
      <dgm:t>
        <a:bodyPr/>
        <a:lstStyle/>
        <a:p>
          <a:endParaRPr lang="pt-BR" sz="1050"/>
        </a:p>
      </dgm:t>
    </dgm:pt>
    <dgm:pt modelId="{8036A940-3373-4682-8F86-8E0FCFD75334}" type="sibTrans" cxnId="{A484E560-654B-4E91-B21B-6C82D496E53F}">
      <dgm:prSet/>
      <dgm:spPr/>
      <dgm:t>
        <a:bodyPr/>
        <a:lstStyle/>
        <a:p>
          <a:endParaRPr lang="pt-BR" sz="1050"/>
        </a:p>
      </dgm:t>
    </dgm:pt>
    <dgm:pt modelId="{DF2F752F-1BC6-4C51-9F29-66B8C33400E9}">
      <dgm:prSet custT="1"/>
      <dgm:spPr/>
      <dgm:t>
        <a:bodyPr/>
        <a:lstStyle/>
        <a:p>
          <a:r>
            <a:rPr lang="pt-BR" sz="1400" dirty="0" smtClean="0"/>
            <a:t>Os agentes públicos no centro da Organização e da Sociedade</a:t>
          </a:r>
          <a:endParaRPr lang="pt-BR" sz="1400" dirty="0"/>
        </a:p>
      </dgm:t>
    </dgm:pt>
    <dgm:pt modelId="{216FA93E-FCA0-4112-BB1B-3B94714D6603}" type="parTrans" cxnId="{3F0A72A1-C6C5-4644-A0FB-914C94F8F6A0}">
      <dgm:prSet custT="1"/>
      <dgm:spPr/>
      <dgm:t>
        <a:bodyPr/>
        <a:lstStyle/>
        <a:p>
          <a:endParaRPr lang="pt-BR" sz="1050"/>
        </a:p>
      </dgm:t>
    </dgm:pt>
    <dgm:pt modelId="{0F228DE2-47D7-4395-9D4F-F410DE2B48D8}" type="sibTrans" cxnId="{3F0A72A1-C6C5-4644-A0FB-914C94F8F6A0}">
      <dgm:prSet/>
      <dgm:spPr/>
      <dgm:t>
        <a:bodyPr/>
        <a:lstStyle/>
        <a:p>
          <a:endParaRPr lang="pt-BR" sz="1050"/>
        </a:p>
      </dgm:t>
    </dgm:pt>
    <dgm:pt modelId="{94F004CC-7BC2-417F-AB06-F524A13F80EB}">
      <dgm:prSet custT="1"/>
      <dgm:spPr/>
      <dgm:t>
        <a:bodyPr/>
        <a:lstStyle/>
        <a:p>
          <a:r>
            <a:rPr lang="pt-BR" sz="1400" dirty="0" smtClean="0"/>
            <a:t>Alinhamento com a estratégia organizaciona</a:t>
          </a:r>
          <a:r>
            <a:rPr lang="pt-BR" sz="1200" dirty="0" smtClean="0"/>
            <a:t>l</a:t>
          </a:r>
          <a:endParaRPr lang="pt-BR" sz="1200" dirty="0"/>
        </a:p>
      </dgm:t>
    </dgm:pt>
    <dgm:pt modelId="{DD742142-66BC-48A1-B553-F6703F21AAF1}" type="parTrans" cxnId="{61B9AEE2-3748-4BDD-81E8-764A6553621E}">
      <dgm:prSet/>
      <dgm:spPr/>
      <dgm:t>
        <a:bodyPr/>
        <a:lstStyle/>
        <a:p>
          <a:endParaRPr lang="pt-BR"/>
        </a:p>
      </dgm:t>
    </dgm:pt>
    <dgm:pt modelId="{A210CE83-E3EE-40A0-A9F0-6FF26C74E93F}" type="sibTrans" cxnId="{61B9AEE2-3748-4BDD-81E8-764A6553621E}">
      <dgm:prSet/>
      <dgm:spPr/>
      <dgm:t>
        <a:bodyPr/>
        <a:lstStyle/>
        <a:p>
          <a:endParaRPr lang="pt-BR"/>
        </a:p>
      </dgm:t>
    </dgm:pt>
    <dgm:pt modelId="{C5F4AAAD-1FA6-48F1-8879-6C9046326673}" type="pres">
      <dgm:prSet presAssocID="{294612CF-9822-4892-B1FB-B97BD2DF752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1659D38-77CD-4FC2-93C7-FC41324A1541}" type="pres">
      <dgm:prSet presAssocID="{301C9554-6E4C-4E7C-8D28-DB372E8D58CC}" presName="centerShape" presStyleLbl="node0" presStyleIdx="0" presStyleCnt="1"/>
      <dgm:spPr/>
      <dgm:t>
        <a:bodyPr/>
        <a:lstStyle/>
        <a:p>
          <a:endParaRPr lang="pt-BR"/>
        </a:p>
      </dgm:t>
    </dgm:pt>
    <dgm:pt modelId="{5DD040AA-66CD-4554-9A4E-D5210BD46DFC}" type="pres">
      <dgm:prSet presAssocID="{1A19E37A-514D-4C33-B133-27E3E3F97C81}" presName="Name9" presStyleLbl="parChTrans1D2" presStyleIdx="0" presStyleCnt="9"/>
      <dgm:spPr/>
      <dgm:t>
        <a:bodyPr/>
        <a:lstStyle/>
        <a:p>
          <a:endParaRPr lang="pt-BR"/>
        </a:p>
      </dgm:t>
    </dgm:pt>
    <dgm:pt modelId="{5765AF92-CB55-4A29-9321-4A5EE06E3C62}" type="pres">
      <dgm:prSet presAssocID="{1A19E37A-514D-4C33-B133-27E3E3F97C81}" presName="connTx" presStyleLbl="parChTrans1D2" presStyleIdx="0" presStyleCnt="9"/>
      <dgm:spPr/>
      <dgm:t>
        <a:bodyPr/>
        <a:lstStyle/>
        <a:p>
          <a:endParaRPr lang="pt-BR"/>
        </a:p>
      </dgm:t>
    </dgm:pt>
    <dgm:pt modelId="{C33EF2A0-9849-4E2A-A34C-EB7CD320A610}" type="pres">
      <dgm:prSet presAssocID="{E4ECBE0F-5794-4A2E-9ED1-00B1FD6FDEC1}" presName="node" presStyleLbl="node1" presStyleIdx="0" presStyleCnt="9" custScaleX="1592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3D527E-7CCD-4976-AAAC-3CA1AA14F4F9}" type="pres">
      <dgm:prSet presAssocID="{1E1C59B2-214C-4201-912A-7CC434977230}" presName="Name9" presStyleLbl="parChTrans1D2" presStyleIdx="1" presStyleCnt="9"/>
      <dgm:spPr/>
      <dgm:t>
        <a:bodyPr/>
        <a:lstStyle/>
        <a:p>
          <a:endParaRPr lang="pt-BR"/>
        </a:p>
      </dgm:t>
    </dgm:pt>
    <dgm:pt modelId="{C6F308DC-FA3C-4BE2-BC2C-3D46D9F798B5}" type="pres">
      <dgm:prSet presAssocID="{1E1C59B2-214C-4201-912A-7CC434977230}" presName="connTx" presStyleLbl="parChTrans1D2" presStyleIdx="1" presStyleCnt="9"/>
      <dgm:spPr/>
      <dgm:t>
        <a:bodyPr/>
        <a:lstStyle/>
        <a:p>
          <a:endParaRPr lang="pt-BR"/>
        </a:p>
      </dgm:t>
    </dgm:pt>
    <dgm:pt modelId="{8A27B79D-7E3B-4E27-AF4E-FCA2DEA5D309}" type="pres">
      <dgm:prSet presAssocID="{402D2A67-2A49-470F-AE1D-6C6EEEA8C89A}" presName="node" presStyleLbl="node1" presStyleIdx="1" presStyleCnt="9" custScaleX="168564" custRadScaleRad="138833" custRadScaleInc="616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4A9EE9-18AF-42F9-95FC-17DF30CD5DA2}" type="pres">
      <dgm:prSet presAssocID="{DD742142-66BC-48A1-B553-F6703F21AAF1}" presName="Name9" presStyleLbl="parChTrans1D2" presStyleIdx="2" presStyleCnt="9"/>
      <dgm:spPr/>
      <dgm:t>
        <a:bodyPr/>
        <a:lstStyle/>
        <a:p>
          <a:endParaRPr lang="en-US"/>
        </a:p>
      </dgm:t>
    </dgm:pt>
    <dgm:pt modelId="{205D108D-ECBE-4BAA-8316-555C71CC2F7B}" type="pres">
      <dgm:prSet presAssocID="{DD742142-66BC-48A1-B553-F6703F21AAF1}" presName="connTx" presStyleLbl="parChTrans1D2" presStyleIdx="2" presStyleCnt="9"/>
      <dgm:spPr/>
      <dgm:t>
        <a:bodyPr/>
        <a:lstStyle/>
        <a:p>
          <a:endParaRPr lang="en-US"/>
        </a:p>
      </dgm:t>
    </dgm:pt>
    <dgm:pt modelId="{73DA0F04-02B3-4EF9-9446-601411B1004F}" type="pres">
      <dgm:prSet presAssocID="{94F004CC-7BC2-417F-AB06-F524A13F80EB}" presName="node" presStyleLbl="node1" presStyleIdx="2" presStyleCnt="9" custScaleX="141547" custScaleY="112486" custRadScaleRad="146442" custRadScaleInc="225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B06B41-64BB-4CDF-A2D8-121E92BCB404}" type="pres">
      <dgm:prSet presAssocID="{4DA58F3A-0D04-4FB2-9E26-800F3F1BBDE1}" presName="Name9" presStyleLbl="parChTrans1D2" presStyleIdx="3" presStyleCnt="9"/>
      <dgm:spPr/>
      <dgm:t>
        <a:bodyPr/>
        <a:lstStyle/>
        <a:p>
          <a:endParaRPr lang="pt-BR"/>
        </a:p>
      </dgm:t>
    </dgm:pt>
    <dgm:pt modelId="{19211E28-CE9F-4F0E-A537-CF7DC6B30E90}" type="pres">
      <dgm:prSet presAssocID="{4DA58F3A-0D04-4FB2-9E26-800F3F1BBDE1}" presName="connTx" presStyleLbl="parChTrans1D2" presStyleIdx="3" presStyleCnt="9"/>
      <dgm:spPr/>
      <dgm:t>
        <a:bodyPr/>
        <a:lstStyle/>
        <a:p>
          <a:endParaRPr lang="pt-BR"/>
        </a:p>
      </dgm:t>
    </dgm:pt>
    <dgm:pt modelId="{E655C8F8-4F28-45A1-95CD-2E648B108932}" type="pres">
      <dgm:prSet presAssocID="{39999240-059A-4ADA-BC6E-B337AA5F4730}" presName="node" presStyleLbl="node1" presStyleIdx="3" presStyleCnt="9" custScaleX="156885" custRadScaleRad="128102" custRadScaleInc="-419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14F249-A7EA-4527-B47D-FA6EA80A7039}" type="pres">
      <dgm:prSet presAssocID="{216FA93E-FCA0-4112-BB1B-3B94714D6603}" presName="Name9" presStyleLbl="parChTrans1D2" presStyleIdx="4" presStyleCnt="9"/>
      <dgm:spPr/>
      <dgm:t>
        <a:bodyPr/>
        <a:lstStyle/>
        <a:p>
          <a:endParaRPr lang="pt-BR"/>
        </a:p>
      </dgm:t>
    </dgm:pt>
    <dgm:pt modelId="{49841162-BA3C-4A43-9439-86B33A2E041C}" type="pres">
      <dgm:prSet presAssocID="{216FA93E-FCA0-4112-BB1B-3B94714D6603}" presName="connTx" presStyleLbl="parChTrans1D2" presStyleIdx="4" presStyleCnt="9"/>
      <dgm:spPr/>
      <dgm:t>
        <a:bodyPr/>
        <a:lstStyle/>
        <a:p>
          <a:endParaRPr lang="pt-BR"/>
        </a:p>
      </dgm:t>
    </dgm:pt>
    <dgm:pt modelId="{4B49DC47-56A0-44DE-894A-286F9A0A1CC2}" type="pres">
      <dgm:prSet presAssocID="{DF2F752F-1BC6-4C51-9F29-66B8C33400E9}" presName="node" presStyleLbl="node1" presStyleIdx="4" presStyleCnt="9" custScaleX="166029" custRadScaleRad="114360" custRadScaleInc="-769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E2F942-764D-4375-B3ED-74AFE708C85B}" type="pres">
      <dgm:prSet presAssocID="{8B19BD01-71F7-4CA9-A8D9-F78AA9410BD3}" presName="Name9" presStyleLbl="parChTrans1D2" presStyleIdx="5" presStyleCnt="9"/>
      <dgm:spPr/>
      <dgm:t>
        <a:bodyPr/>
        <a:lstStyle/>
        <a:p>
          <a:endParaRPr lang="pt-BR"/>
        </a:p>
      </dgm:t>
    </dgm:pt>
    <dgm:pt modelId="{C3C615E7-FE97-4CB6-870D-1C36DC73CE3B}" type="pres">
      <dgm:prSet presAssocID="{8B19BD01-71F7-4CA9-A8D9-F78AA9410BD3}" presName="connTx" presStyleLbl="parChTrans1D2" presStyleIdx="5" presStyleCnt="9"/>
      <dgm:spPr/>
      <dgm:t>
        <a:bodyPr/>
        <a:lstStyle/>
        <a:p>
          <a:endParaRPr lang="pt-BR"/>
        </a:p>
      </dgm:t>
    </dgm:pt>
    <dgm:pt modelId="{49545417-9B02-4591-9D45-857A469AE368}" type="pres">
      <dgm:prSet presAssocID="{6ABE33C1-05A9-407B-9C47-68062CD012B0}" presName="node" presStyleLbl="node1" presStyleIdx="5" presStyleCnt="9" custScaleX="1693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F35A45-8A7A-4993-AAD8-AEDAC19D548F}" type="pres">
      <dgm:prSet presAssocID="{C1AA5B69-2105-4CFF-A2F4-E8FD76712CB6}" presName="Name9" presStyleLbl="parChTrans1D2" presStyleIdx="6" presStyleCnt="9"/>
      <dgm:spPr/>
      <dgm:t>
        <a:bodyPr/>
        <a:lstStyle/>
        <a:p>
          <a:endParaRPr lang="pt-BR"/>
        </a:p>
      </dgm:t>
    </dgm:pt>
    <dgm:pt modelId="{E9FD7CB0-D59C-41A5-8DCF-7DB08071F2FE}" type="pres">
      <dgm:prSet presAssocID="{C1AA5B69-2105-4CFF-A2F4-E8FD76712CB6}" presName="connTx" presStyleLbl="parChTrans1D2" presStyleIdx="6" presStyleCnt="9"/>
      <dgm:spPr/>
      <dgm:t>
        <a:bodyPr/>
        <a:lstStyle/>
        <a:p>
          <a:endParaRPr lang="pt-BR"/>
        </a:p>
      </dgm:t>
    </dgm:pt>
    <dgm:pt modelId="{40DFB5E9-8846-4D5A-82A3-09D28602DD50}" type="pres">
      <dgm:prSet presAssocID="{69AC7D29-6067-4EB2-9AF1-7F3083B5EC96}" presName="node" presStyleLbl="node1" presStyleIdx="6" presStyleCnt="9" custScaleX="181792" custRadScaleRad="120144" custRadScaleInc="1829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161901-FA97-4853-962F-00C0626D7C3C}" type="pres">
      <dgm:prSet presAssocID="{B0494AED-C13F-43C6-A1FA-A11131AFC442}" presName="Name9" presStyleLbl="parChTrans1D2" presStyleIdx="7" presStyleCnt="9"/>
      <dgm:spPr/>
      <dgm:t>
        <a:bodyPr/>
        <a:lstStyle/>
        <a:p>
          <a:endParaRPr lang="pt-BR"/>
        </a:p>
      </dgm:t>
    </dgm:pt>
    <dgm:pt modelId="{69DEE526-F636-484B-8861-6CDD25CE6E02}" type="pres">
      <dgm:prSet presAssocID="{B0494AED-C13F-43C6-A1FA-A11131AFC442}" presName="connTx" presStyleLbl="parChTrans1D2" presStyleIdx="7" presStyleCnt="9"/>
      <dgm:spPr/>
      <dgm:t>
        <a:bodyPr/>
        <a:lstStyle/>
        <a:p>
          <a:endParaRPr lang="pt-BR"/>
        </a:p>
      </dgm:t>
    </dgm:pt>
    <dgm:pt modelId="{CF4AC3D2-ADCA-456A-A92C-9C90A8F6BCB8}" type="pres">
      <dgm:prSet presAssocID="{32B92BD8-4E55-4B27-B70D-C8CD0E809543}" presName="node" presStyleLbl="node1" presStyleIdx="7" presStyleCnt="9" custScaleX="162259" custRadScaleRad="111091" custRadScaleInc="-52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75258A-3382-43CC-A757-46795039302F}" type="pres">
      <dgm:prSet presAssocID="{3C79F724-C9A5-47AF-AACD-3180D7DD2DC3}" presName="Name9" presStyleLbl="parChTrans1D2" presStyleIdx="8" presStyleCnt="9"/>
      <dgm:spPr/>
      <dgm:t>
        <a:bodyPr/>
        <a:lstStyle/>
        <a:p>
          <a:endParaRPr lang="pt-BR"/>
        </a:p>
      </dgm:t>
    </dgm:pt>
    <dgm:pt modelId="{DE56EE0B-03FC-4C0A-B841-2463574061F8}" type="pres">
      <dgm:prSet presAssocID="{3C79F724-C9A5-47AF-AACD-3180D7DD2DC3}" presName="connTx" presStyleLbl="parChTrans1D2" presStyleIdx="8" presStyleCnt="9"/>
      <dgm:spPr/>
      <dgm:t>
        <a:bodyPr/>
        <a:lstStyle/>
        <a:p>
          <a:endParaRPr lang="pt-BR"/>
        </a:p>
      </dgm:t>
    </dgm:pt>
    <dgm:pt modelId="{79F1252A-ABBC-4260-8098-DD93090E26E3}" type="pres">
      <dgm:prSet presAssocID="{DD9E9670-2D6F-4510-A396-614519168583}" presName="node" presStyleLbl="node1" presStyleIdx="8" presStyleCnt="9" custScaleX="158384" custRadScaleRad="145300" custRadScaleInc="-483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F0A72A1-C6C5-4644-A0FB-914C94F8F6A0}" srcId="{301C9554-6E4C-4E7C-8D28-DB372E8D58CC}" destId="{DF2F752F-1BC6-4C51-9F29-66B8C33400E9}" srcOrd="4" destOrd="0" parTransId="{216FA93E-FCA0-4112-BB1B-3B94714D6603}" sibTransId="{0F228DE2-47D7-4395-9D4F-F410DE2B48D8}"/>
    <dgm:cxn modelId="{D6F84028-5320-9D48-8FCF-E087E5BFA5CD}" type="presOf" srcId="{DD9E9670-2D6F-4510-A396-614519168583}" destId="{79F1252A-ABBC-4260-8098-DD93090E26E3}" srcOrd="0" destOrd="0" presId="urn:microsoft.com/office/officeart/2005/8/layout/radial1"/>
    <dgm:cxn modelId="{5E239B38-D540-7E45-A1E5-D4FB56B69A87}" type="presOf" srcId="{C1AA5B69-2105-4CFF-A2F4-E8FD76712CB6}" destId="{87F35A45-8A7A-4993-AAD8-AEDAC19D548F}" srcOrd="0" destOrd="0" presId="urn:microsoft.com/office/officeart/2005/8/layout/radial1"/>
    <dgm:cxn modelId="{0DC4A045-12A0-5B4B-9F19-5028B59C39A9}" type="presOf" srcId="{32B92BD8-4E55-4B27-B70D-C8CD0E809543}" destId="{CF4AC3D2-ADCA-456A-A92C-9C90A8F6BCB8}" srcOrd="0" destOrd="0" presId="urn:microsoft.com/office/officeart/2005/8/layout/radial1"/>
    <dgm:cxn modelId="{5F9EAF3A-E56A-C649-BA2C-5285FBDE01D4}" type="presOf" srcId="{294612CF-9822-4892-B1FB-B97BD2DF7527}" destId="{C5F4AAAD-1FA6-48F1-8879-6C9046326673}" srcOrd="0" destOrd="0" presId="urn:microsoft.com/office/officeart/2005/8/layout/radial1"/>
    <dgm:cxn modelId="{A2684771-E7BF-2646-9E1F-C8DEC375A5D8}" type="presOf" srcId="{69AC7D29-6067-4EB2-9AF1-7F3083B5EC96}" destId="{40DFB5E9-8846-4D5A-82A3-09D28602DD50}" srcOrd="0" destOrd="0" presId="urn:microsoft.com/office/officeart/2005/8/layout/radial1"/>
    <dgm:cxn modelId="{685C3CDE-F9C3-F342-89C1-A1E7DF65DA90}" type="presOf" srcId="{39999240-059A-4ADA-BC6E-B337AA5F4730}" destId="{E655C8F8-4F28-45A1-95CD-2E648B108932}" srcOrd="0" destOrd="0" presId="urn:microsoft.com/office/officeart/2005/8/layout/radial1"/>
    <dgm:cxn modelId="{7F089B16-1E9F-834B-B42D-61471CC35C8C}" type="presOf" srcId="{8B19BD01-71F7-4CA9-A8D9-F78AA9410BD3}" destId="{58E2F942-764D-4375-B3ED-74AFE708C85B}" srcOrd="0" destOrd="0" presId="urn:microsoft.com/office/officeart/2005/8/layout/radial1"/>
    <dgm:cxn modelId="{55006613-D9DA-0643-ADCC-335528184D8B}" type="presOf" srcId="{402D2A67-2A49-470F-AE1D-6C6EEEA8C89A}" destId="{8A27B79D-7E3B-4E27-AF4E-FCA2DEA5D309}" srcOrd="0" destOrd="0" presId="urn:microsoft.com/office/officeart/2005/8/layout/radial1"/>
    <dgm:cxn modelId="{3C27E90C-D279-A543-ADC6-5BC8F5A1593D}" type="presOf" srcId="{DD742142-66BC-48A1-B553-F6703F21AAF1}" destId="{D24A9EE9-18AF-42F9-95FC-17DF30CD5DA2}" srcOrd="0" destOrd="0" presId="urn:microsoft.com/office/officeart/2005/8/layout/radial1"/>
    <dgm:cxn modelId="{ADF8BCBB-ED9C-1849-B37C-AA99ECEA427E}" type="presOf" srcId="{B0494AED-C13F-43C6-A1FA-A11131AFC442}" destId="{4F161901-FA97-4853-962F-00C0626D7C3C}" srcOrd="0" destOrd="0" presId="urn:microsoft.com/office/officeart/2005/8/layout/radial1"/>
    <dgm:cxn modelId="{61B9AEE2-3748-4BDD-81E8-764A6553621E}" srcId="{301C9554-6E4C-4E7C-8D28-DB372E8D58CC}" destId="{94F004CC-7BC2-417F-AB06-F524A13F80EB}" srcOrd="2" destOrd="0" parTransId="{DD742142-66BC-48A1-B553-F6703F21AAF1}" sibTransId="{A210CE83-E3EE-40A0-A9F0-6FF26C74E93F}"/>
    <dgm:cxn modelId="{65567498-AC55-4A50-9866-CC7B152B29C6}" srcId="{301C9554-6E4C-4E7C-8D28-DB372E8D58CC}" destId="{DD9E9670-2D6F-4510-A396-614519168583}" srcOrd="8" destOrd="0" parTransId="{3C79F724-C9A5-47AF-AACD-3180D7DD2DC3}" sibTransId="{3D9B51F8-5089-4AF6-92D1-2DECB3A06622}"/>
    <dgm:cxn modelId="{EF84966A-2D5B-6A47-810C-1F014562DDB1}" type="presOf" srcId="{E4ECBE0F-5794-4A2E-9ED1-00B1FD6FDEC1}" destId="{C33EF2A0-9849-4E2A-A34C-EB7CD320A610}" srcOrd="0" destOrd="0" presId="urn:microsoft.com/office/officeart/2005/8/layout/radial1"/>
    <dgm:cxn modelId="{A1C05889-A8E5-E247-97EE-0C8D03EFFE7A}" type="presOf" srcId="{C1AA5B69-2105-4CFF-A2F4-E8FD76712CB6}" destId="{E9FD7CB0-D59C-41A5-8DCF-7DB08071F2FE}" srcOrd="1" destOrd="0" presId="urn:microsoft.com/office/officeart/2005/8/layout/radial1"/>
    <dgm:cxn modelId="{7E022EA3-7CCF-FB49-8CCA-DA41A4495E91}" type="presOf" srcId="{3C79F724-C9A5-47AF-AACD-3180D7DD2DC3}" destId="{DE56EE0B-03FC-4C0A-B841-2463574061F8}" srcOrd="1" destOrd="0" presId="urn:microsoft.com/office/officeart/2005/8/layout/radial1"/>
    <dgm:cxn modelId="{E172F65E-F63D-4986-81A7-D1D0FE5DC5FB}" srcId="{301C9554-6E4C-4E7C-8D28-DB372E8D58CC}" destId="{E4ECBE0F-5794-4A2E-9ED1-00B1FD6FDEC1}" srcOrd="0" destOrd="0" parTransId="{1A19E37A-514D-4C33-B133-27E3E3F97C81}" sibTransId="{50F2B510-6E41-431A-A8DB-AAE10B54F44D}"/>
    <dgm:cxn modelId="{A484E560-654B-4E91-B21B-6C82D496E53F}" srcId="{301C9554-6E4C-4E7C-8D28-DB372E8D58CC}" destId="{39999240-059A-4ADA-BC6E-B337AA5F4730}" srcOrd="3" destOrd="0" parTransId="{4DA58F3A-0D04-4FB2-9E26-800F3F1BBDE1}" sibTransId="{8036A940-3373-4682-8F86-8E0FCFD75334}"/>
    <dgm:cxn modelId="{32C5C18E-65E0-48D5-9696-387D271463C4}" srcId="{294612CF-9822-4892-B1FB-B97BD2DF7527}" destId="{301C9554-6E4C-4E7C-8D28-DB372E8D58CC}" srcOrd="0" destOrd="0" parTransId="{59B227A0-254E-45EC-B3E8-B0C3FE1672DA}" sibTransId="{7B5B10CE-9451-463A-84D4-42769CEF39C0}"/>
    <dgm:cxn modelId="{1C43F727-EE85-694C-9503-5274F7F133CA}" type="presOf" srcId="{1A19E37A-514D-4C33-B133-27E3E3F97C81}" destId="{5765AF92-CB55-4A29-9321-4A5EE06E3C62}" srcOrd="1" destOrd="0" presId="urn:microsoft.com/office/officeart/2005/8/layout/radial1"/>
    <dgm:cxn modelId="{2F0CE5FC-EE26-4F81-AE71-C703302BA301}" srcId="{301C9554-6E4C-4E7C-8D28-DB372E8D58CC}" destId="{32B92BD8-4E55-4B27-B70D-C8CD0E809543}" srcOrd="7" destOrd="0" parTransId="{B0494AED-C13F-43C6-A1FA-A11131AFC442}" sibTransId="{0F8FCDAD-E205-41D3-96AF-701F03EF6281}"/>
    <dgm:cxn modelId="{BDCA605C-4C67-EC4A-8444-19B5C01DA8A2}" type="presOf" srcId="{1E1C59B2-214C-4201-912A-7CC434977230}" destId="{7E3D527E-7CCD-4976-AAAC-3CA1AA14F4F9}" srcOrd="0" destOrd="0" presId="urn:microsoft.com/office/officeart/2005/8/layout/radial1"/>
    <dgm:cxn modelId="{126DDE65-7EBA-E540-93A4-4342812F74D6}" type="presOf" srcId="{1A19E37A-514D-4C33-B133-27E3E3F97C81}" destId="{5DD040AA-66CD-4554-9A4E-D5210BD46DFC}" srcOrd="0" destOrd="0" presId="urn:microsoft.com/office/officeart/2005/8/layout/radial1"/>
    <dgm:cxn modelId="{D1899C50-F7B3-C64F-90CC-75C05B0A6D38}" type="presOf" srcId="{3C79F724-C9A5-47AF-AACD-3180D7DD2DC3}" destId="{EC75258A-3382-43CC-A757-46795039302F}" srcOrd="0" destOrd="0" presId="urn:microsoft.com/office/officeart/2005/8/layout/radial1"/>
    <dgm:cxn modelId="{28B77E47-B05A-AC4E-ACD0-CCE28590CEE9}" type="presOf" srcId="{DF2F752F-1BC6-4C51-9F29-66B8C33400E9}" destId="{4B49DC47-56A0-44DE-894A-286F9A0A1CC2}" srcOrd="0" destOrd="0" presId="urn:microsoft.com/office/officeart/2005/8/layout/radial1"/>
    <dgm:cxn modelId="{E5F42BCA-4657-224F-B712-1B33CFCA08EF}" type="presOf" srcId="{216FA93E-FCA0-4112-BB1B-3B94714D6603}" destId="{49841162-BA3C-4A43-9439-86B33A2E041C}" srcOrd="1" destOrd="0" presId="urn:microsoft.com/office/officeart/2005/8/layout/radial1"/>
    <dgm:cxn modelId="{F3414BA8-C5A1-453F-B94E-3C6009D9E66C}" srcId="{301C9554-6E4C-4E7C-8D28-DB372E8D58CC}" destId="{402D2A67-2A49-470F-AE1D-6C6EEEA8C89A}" srcOrd="1" destOrd="0" parTransId="{1E1C59B2-214C-4201-912A-7CC434977230}" sibTransId="{D9F76C54-8B2E-474F-A544-AA8C09563089}"/>
    <dgm:cxn modelId="{BFA1F7C5-EC64-4BD5-9EFC-40862181D1A8}" srcId="{301C9554-6E4C-4E7C-8D28-DB372E8D58CC}" destId="{69AC7D29-6067-4EB2-9AF1-7F3083B5EC96}" srcOrd="6" destOrd="0" parTransId="{C1AA5B69-2105-4CFF-A2F4-E8FD76712CB6}" sibTransId="{3EE2153E-B7F6-460A-9E8D-3261D80C5BD7}"/>
    <dgm:cxn modelId="{FD9A2BC5-E721-C043-9700-DD7EC4AD7FDF}" type="presOf" srcId="{301C9554-6E4C-4E7C-8D28-DB372E8D58CC}" destId="{D1659D38-77CD-4FC2-93C7-FC41324A1541}" srcOrd="0" destOrd="0" presId="urn:microsoft.com/office/officeart/2005/8/layout/radial1"/>
    <dgm:cxn modelId="{EC2768C1-5E62-4C43-A3DE-C7925A6AEC24}" type="presOf" srcId="{4DA58F3A-0D04-4FB2-9E26-800F3F1BBDE1}" destId="{19211E28-CE9F-4F0E-A537-CF7DC6B30E90}" srcOrd="1" destOrd="0" presId="urn:microsoft.com/office/officeart/2005/8/layout/radial1"/>
    <dgm:cxn modelId="{D79C0036-84A1-364C-AC6B-9211674748E5}" type="presOf" srcId="{B0494AED-C13F-43C6-A1FA-A11131AFC442}" destId="{69DEE526-F636-484B-8861-6CDD25CE6E02}" srcOrd="1" destOrd="0" presId="urn:microsoft.com/office/officeart/2005/8/layout/radial1"/>
    <dgm:cxn modelId="{9B0A562F-869E-7247-B772-C7F303C637FA}" type="presOf" srcId="{4DA58F3A-0D04-4FB2-9E26-800F3F1BBDE1}" destId="{0BB06B41-64BB-4CDF-A2D8-121E92BCB404}" srcOrd="0" destOrd="0" presId="urn:microsoft.com/office/officeart/2005/8/layout/radial1"/>
    <dgm:cxn modelId="{EA6A2323-3AA1-3A4A-8C88-EDCD7FBD7101}" type="presOf" srcId="{8B19BD01-71F7-4CA9-A8D9-F78AA9410BD3}" destId="{C3C615E7-FE97-4CB6-870D-1C36DC73CE3B}" srcOrd="1" destOrd="0" presId="urn:microsoft.com/office/officeart/2005/8/layout/radial1"/>
    <dgm:cxn modelId="{5A7DF7E2-C4A0-7C4C-B7E4-8061A9CA5F0B}" type="presOf" srcId="{1E1C59B2-214C-4201-912A-7CC434977230}" destId="{C6F308DC-FA3C-4BE2-BC2C-3D46D9F798B5}" srcOrd="1" destOrd="0" presId="urn:microsoft.com/office/officeart/2005/8/layout/radial1"/>
    <dgm:cxn modelId="{6E726324-F154-6748-8F86-48A92542CF9D}" type="presOf" srcId="{DD742142-66BC-48A1-B553-F6703F21AAF1}" destId="{205D108D-ECBE-4BAA-8316-555C71CC2F7B}" srcOrd="1" destOrd="0" presId="urn:microsoft.com/office/officeart/2005/8/layout/radial1"/>
    <dgm:cxn modelId="{7F696FE0-16BB-7941-ACDA-7C865AF221F0}" type="presOf" srcId="{216FA93E-FCA0-4112-BB1B-3B94714D6603}" destId="{D514F249-A7EA-4527-B47D-FA6EA80A7039}" srcOrd="0" destOrd="0" presId="urn:microsoft.com/office/officeart/2005/8/layout/radial1"/>
    <dgm:cxn modelId="{F9DAC15B-8E79-4D5B-A900-F1B3ABF42D60}" srcId="{301C9554-6E4C-4E7C-8D28-DB372E8D58CC}" destId="{6ABE33C1-05A9-407B-9C47-68062CD012B0}" srcOrd="5" destOrd="0" parTransId="{8B19BD01-71F7-4CA9-A8D9-F78AA9410BD3}" sibTransId="{39601B2F-6D67-49BA-9CA0-B7E2097302CD}"/>
    <dgm:cxn modelId="{43622018-DCC7-1042-A6A1-CE580915F6B6}" type="presOf" srcId="{94F004CC-7BC2-417F-AB06-F524A13F80EB}" destId="{73DA0F04-02B3-4EF9-9446-601411B1004F}" srcOrd="0" destOrd="0" presId="urn:microsoft.com/office/officeart/2005/8/layout/radial1"/>
    <dgm:cxn modelId="{F0A01CA4-ACE1-6747-BFD5-8E5214282276}" type="presOf" srcId="{6ABE33C1-05A9-407B-9C47-68062CD012B0}" destId="{49545417-9B02-4591-9D45-857A469AE368}" srcOrd="0" destOrd="0" presId="urn:microsoft.com/office/officeart/2005/8/layout/radial1"/>
    <dgm:cxn modelId="{D4354490-E86E-A243-BD84-CD9E28AFAD2B}" type="presParOf" srcId="{C5F4AAAD-1FA6-48F1-8879-6C9046326673}" destId="{D1659D38-77CD-4FC2-93C7-FC41324A1541}" srcOrd="0" destOrd="0" presId="urn:microsoft.com/office/officeart/2005/8/layout/radial1"/>
    <dgm:cxn modelId="{0CBFFD4C-085C-5E43-9A26-457D7CECED4E}" type="presParOf" srcId="{C5F4AAAD-1FA6-48F1-8879-6C9046326673}" destId="{5DD040AA-66CD-4554-9A4E-D5210BD46DFC}" srcOrd="1" destOrd="0" presId="urn:microsoft.com/office/officeart/2005/8/layout/radial1"/>
    <dgm:cxn modelId="{A5C6B7C8-59C7-5D45-B541-E47DC8FBF5CC}" type="presParOf" srcId="{5DD040AA-66CD-4554-9A4E-D5210BD46DFC}" destId="{5765AF92-CB55-4A29-9321-4A5EE06E3C62}" srcOrd="0" destOrd="0" presId="urn:microsoft.com/office/officeart/2005/8/layout/radial1"/>
    <dgm:cxn modelId="{D6FC518A-B3C8-2844-8B00-C2D5B6BC2955}" type="presParOf" srcId="{C5F4AAAD-1FA6-48F1-8879-6C9046326673}" destId="{C33EF2A0-9849-4E2A-A34C-EB7CD320A610}" srcOrd="2" destOrd="0" presId="urn:microsoft.com/office/officeart/2005/8/layout/radial1"/>
    <dgm:cxn modelId="{D8852859-B1FD-6045-8FDB-99E70FFEC1F6}" type="presParOf" srcId="{C5F4AAAD-1FA6-48F1-8879-6C9046326673}" destId="{7E3D527E-7CCD-4976-AAAC-3CA1AA14F4F9}" srcOrd="3" destOrd="0" presId="urn:microsoft.com/office/officeart/2005/8/layout/radial1"/>
    <dgm:cxn modelId="{ADC08110-E7B6-7F4E-9428-48775FBE73A0}" type="presParOf" srcId="{7E3D527E-7CCD-4976-AAAC-3CA1AA14F4F9}" destId="{C6F308DC-FA3C-4BE2-BC2C-3D46D9F798B5}" srcOrd="0" destOrd="0" presId="urn:microsoft.com/office/officeart/2005/8/layout/radial1"/>
    <dgm:cxn modelId="{23AB57F4-D9D7-1C4A-8973-C41009ED52CF}" type="presParOf" srcId="{C5F4AAAD-1FA6-48F1-8879-6C9046326673}" destId="{8A27B79D-7E3B-4E27-AF4E-FCA2DEA5D309}" srcOrd="4" destOrd="0" presId="urn:microsoft.com/office/officeart/2005/8/layout/radial1"/>
    <dgm:cxn modelId="{3D5188B6-BF30-A542-B8C0-976CC6F4E078}" type="presParOf" srcId="{C5F4AAAD-1FA6-48F1-8879-6C9046326673}" destId="{D24A9EE9-18AF-42F9-95FC-17DF30CD5DA2}" srcOrd="5" destOrd="0" presId="urn:microsoft.com/office/officeart/2005/8/layout/radial1"/>
    <dgm:cxn modelId="{61AD226F-3672-3C4D-961A-77EBD0AE4057}" type="presParOf" srcId="{D24A9EE9-18AF-42F9-95FC-17DF30CD5DA2}" destId="{205D108D-ECBE-4BAA-8316-555C71CC2F7B}" srcOrd="0" destOrd="0" presId="urn:microsoft.com/office/officeart/2005/8/layout/radial1"/>
    <dgm:cxn modelId="{AEDF73AA-67E3-C243-AEA5-20CEB7A2F332}" type="presParOf" srcId="{C5F4AAAD-1FA6-48F1-8879-6C9046326673}" destId="{73DA0F04-02B3-4EF9-9446-601411B1004F}" srcOrd="6" destOrd="0" presId="urn:microsoft.com/office/officeart/2005/8/layout/radial1"/>
    <dgm:cxn modelId="{088A6D69-2EBD-A549-8971-E954FAB54D7A}" type="presParOf" srcId="{C5F4AAAD-1FA6-48F1-8879-6C9046326673}" destId="{0BB06B41-64BB-4CDF-A2D8-121E92BCB404}" srcOrd="7" destOrd="0" presId="urn:microsoft.com/office/officeart/2005/8/layout/radial1"/>
    <dgm:cxn modelId="{8B26391A-EE98-CD4F-BFB7-69C602400C60}" type="presParOf" srcId="{0BB06B41-64BB-4CDF-A2D8-121E92BCB404}" destId="{19211E28-CE9F-4F0E-A537-CF7DC6B30E90}" srcOrd="0" destOrd="0" presId="urn:microsoft.com/office/officeart/2005/8/layout/radial1"/>
    <dgm:cxn modelId="{7C02DDBF-BAD3-2343-9766-C8FC0289E37F}" type="presParOf" srcId="{C5F4AAAD-1FA6-48F1-8879-6C9046326673}" destId="{E655C8F8-4F28-45A1-95CD-2E648B108932}" srcOrd="8" destOrd="0" presId="urn:microsoft.com/office/officeart/2005/8/layout/radial1"/>
    <dgm:cxn modelId="{EC4631F7-D75C-924B-B44A-C7730660621B}" type="presParOf" srcId="{C5F4AAAD-1FA6-48F1-8879-6C9046326673}" destId="{D514F249-A7EA-4527-B47D-FA6EA80A7039}" srcOrd="9" destOrd="0" presId="urn:microsoft.com/office/officeart/2005/8/layout/radial1"/>
    <dgm:cxn modelId="{1FB33135-60F8-4B43-93BE-426235C56FBE}" type="presParOf" srcId="{D514F249-A7EA-4527-B47D-FA6EA80A7039}" destId="{49841162-BA3C-4A43-9439-86B33A2E041C}" srcOrd="0" destOrd="0" presId="urn:microsoft.com/office/officeart/2005/8/layout/radial1"/>
    <dgm:cxn modelId="{33C47CD8-4A37-364E-BD51-69092996F7C4}" type="presParOf" srcId="{C5F4AAAD-1FA6-48F1-8879-6C9046326673}" destId="{4B49DC47-56A0-44DE-894A-286F9A0A1CC2}" srcOrd="10" destOrd="0" presId="urn:microsoft.com/office/officeart/2005/8/layout/radial1"/>
    <dgm:cxn modelId="{DFD54A8A-6318-734C-BF82-83ADF30A54D1}" type="presParOf" srcId="{C5F4AAAD-1FA6-48F1-8879-6C9046326673}" destId="{58E2F942-764D-4375-B3ED-74AFE708C85B}" srcOrd="11" destOrd="0" presId="urn:microsoft.com/office/officeart/2005/8/layout/radial1"/>
    <dgm:cxn modelId="{01D6E2E0-AE87-C245-B25D-F30D21F6B228}" type="presParOf" srcId="{58E2F942-764D-4375-B3ED-74AFE708C85B}" destId="{C3C615E7-FE97-4CB6-870D-1C36DC73CE3B}" srcOrd="0" destOrd="0" presId="urn:microsoft.com/office/officeart/2005/8/layout/radial1"/>
    <dgm:cxn modelId="{5C97B60F-9E2D-7C48-B8C7-87AD562EDFF6}" type="presParOf" srcId="{C5F4AAAD-1FA6-48F1-8879-6C9046326673}" destId="{49545417-9B02-4591-9D45-857A469AE368}" srcOrd="12" destOrd="0" presId="urn:microsoft.com/office/officeart/2005/8/layout/radial1"/>
    <dgm:cxn modelId="{C23FA0F8-D850-1E45-891B-BF0ECCC7DF4C}" type="presParOf" srcId="{C5F4AAAD-1FA6-48F1-8879-6C9046326673}" destId="{87F35A45-8A7A-4993-AAD8-AEDAC19D548F}" srcOrd="13" destOrd="0" presId="urn:microsoft.com/office/officeart/2005/8/layout/radial1"/>
    <dgm:cxn modelId="{A4F86C3D-0268-574B-8406-02410246A665}" type="presParOf" srcId="{87F35A45-8A7A-4993-AAD8-AEDAC19D548F}" destId="{E9FD7CB0-D59C-41A5-8DCF-7DB08071F2FE}" srcOrd="0" destOrd="0" presId="urn:microsoft.com/office/officeart/2005/8/layout/radial1"/>
    <dgm:cxn modelId="{6E3017B5-C493-8D46-8750-32F9DC3F94C7}" type="presParOf" srcId="{C5F4AAAD-1FA6-48F1-8879-6C9046326673}" destId="{40DFB5E9-8846-4D5A-82A3-09D28602DD50}" srcOrd="14" destOrd="0" presId="urn:microsoft.com/office/officeart/2005/8/layout/radial1"/>
    <dgm:cxn modelId="{5FC132E1-4701-9643-80EE-9BD65EB6A5ED}" type="presParOf" srcId="{C5F4AAAD-1FA6-48F1-8879-6C9046326673}" destId="{4F161901-FA97-4853-962F-00C0626D7C3C}" srcOrd="15" destOrd="0" presId="urn:microsoft.com/office/officeart/2005/8/layout/radial1"/>
    <dgm:cxn modelId="{719CA37B-6A21-B34B-89A6-5D6F79FFCE8B}" type="presParOf" srcId="{4F161901-FA97-4853-962F-00C0626D7C3C}" destId="{69DEE526-F636-484B-8861-6CDD25CE6E02}" srcOrd="0" destOrd="0" presId="urn:microsoft.com/office/officeart/2005/8/layout/radial1"/>
    <dgm:cxn modelId="{6674C28D-A8C4-9C47-99DC-9C7ECF6373F1}" type="presParOf" srcId="{C5F4AAAD-1FA6-48F1-8879-6C9046326673}" destId="{CF4AC3D2-ADCA-456A-A92C-9C90A8F6BCB8}" srcOrd="16" destOrd="0" presId="urn:microsoft.com/office/officeart/2005/8/layout/radial1"/>
    <dgm:cxn modelId="{D4D3A179-E491-B144-AF2F-8BBA84F71976}" type="presParOf" srcId="{C5F4AAAD-1FA6-48F1-8879-6C9046326673}" destId="{EC75258A-3382-43CC-A757-46795039302F}" srcOrd="17" destOrd="0" presId="urn:microsoft.com/office/officeart/2005/8/layout/radial1"/>
    <dgm:cxn modelId="{49DD09B6-E2EC-D749-8BE5-F595C3FBDE83}" type="presParOf" srcId="{EC75258A-3382-43CC-A757-46795039302F}" destId="{DE56EE0B-03FC-4C0A-B841-2463574061F8}" srcOrd="0" destOrd="0" presId="urn:microsoft.com/office/officeart/2005/8/layout/radial1"/>
    <dgm:cxn modelId="{8888E3A6-8B6F-9444-B57C-1375013D86B6}" type="presParOf" srcId="{C5F4AAAD-1FA6-48F1-8879-6C9046326673}" destId="{79F1252A-ABBC-4260-8098-DD93090E26E3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738821-DE60-0C45-8ECE-16EB44C7D988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66C569-6883-044C-AE88-7845A37BBE7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2400" dirty="0"/>
        </a:p>
      </dgm:t>
    </dgm:pt>
    <dgm:pt modelId="{CD9DD824-0719-0243-9675-196B2226D774}" type="parTrans" cxnId="{F1EBFAB9-2158-DD48-B76E-A3FE20C80531}">
      <dgm:prSet/>
      <dgm:spPr/>
      <dgm:t>
        <a:bodyPr/>
        <a:lstStyle/>
        <a:p>
          <a:endParaRPr lang="en-US"/>
        </a:p>
      </dgm:t>
    </dgm:pt>
    <dgm:pt modelId="{4261C666-7DAC-FE49-BB1A-D90F827C5E79}" type="sibTrans" cxnId="{F1EBFAB9-2158-DD48-B76E-A3FE20C80531}">
      <dgm:prSet/>
      <dgm:spPr/>
      <dgm:t>
        <a:bodyPr/>
        <a:lstStyle/>
        <a:p>
          <a:endParaRPr lang="en-US"/>
        </a:p>
      </dgm:t>
    </dgm:pt>
    <dgm:pt modelId="{14F00A6C-4790-C54B-9155-31C6A4C163DF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90000"/>
            </a:lnSpc>
          </a:pPr>
          <a:endParaRPr lang="en-US" sz="2400" dirty="0" smtClean="0"/>
        </a:p>
        <a:p>
          <a:pPr algn="l">
            <a:lnSpc>
              <a:spcPct val="120000"/>
            </a:lnSpc>
          </a:pPr>
          <a:r>
            <a:rPr lang="en-US" sz="2000" b="0" i="0" dirty="0" err="1" smtClean="0">
              <a:solidFill>
                <a:srgbClr val="000000"/>
              </a:solidFill>
              <a:latin typeface="Arial"/>
              <a:cs typeface="Arial"/>
            </a:rPr>
            <a:t>Definição</a:t>
          </a:r>
          <a:r>
            <a:rPr lang="en-US" sz="2000" b="0" i="0" dirty="0" smtClean="0">
              <a:solidFill>
                <a:srgbClr val="000000"/>
              </a:solidFill>
              <a:latin typeface="Arial"/>
              <a:cs typeface="Arial"/>
            </a:rPr>
            <a:t> de </a:t>
          </a:r>
          <a:r>
            <a:rPr lang="en-US" sz="2000" b="0" i="0" dirty="0" err="1" smtClean="0">
              <a:solidFill>
                <a:srgbClr val="000000"/>
              </a:solidFill>
              <a:latin typeface="Arial"/>
              <a:cs typeface="Arial"/>
            </a:rPr>
            <a:t>resultados</a:t>
          </a:r>
          <a:r>
            <a:rPr lang="en-US" sz="2000" b="0" i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b="0" i="0" dirty="0" err="1" smtClean="0">
              <a:solidFill>
                <a:srgbClr val="000000"/>
              </a:solidFill>
              <a:latin typeface="Arial"/>
              <a:cs typeface="Arial"/>
            </a:rPr>
            <a:t>esperados</a:t>
          </a:r>
          <a:r>
            <a:rPr lang="en-US" sz="2000" b="0" i="0" dirty="0" smtClean="0">
              <a:solidFill>
                <a:srgbClr val="000000"/>
              </a:solidFill>
              <a:latin typeface="Arial"/>
              <a:cs typeface="Arial"/>
            </a:rPr>
            <a:t>, </a:t>
          </a:r>
          <a:r>
            <a:rPr lang="en-US" sz="2000" b="0" i="0" dirty="0" err="1" smtClean="0">
              <a:solidFill>
                <a:srgbClr val="000000"/>
              </a:solidFill>
              <a:latin typeface="Arial"/>
              <a:cs typeface="Arial"/>
            </a:rPr>
            <a:t>planejamento</a:t>
          </a:r>
          <a:r>
            <a:rPr lang="en-US" sz="2000" b="0" i="0" dirty="0" smtClean="0">
              <a:solidFill>
                <a:srgbClr val="000000"/>
              </a:solidFill>
              <a:latin typeface="Arial"/>
              <a:cs typeface="Arial"/>
            </a:rPr>
            <a:t> e </a:t>
          </a:r>
          <a:r>
            <a:rPr lang="en-US" sz="2000" b="0" i="0" dirty="0" err="1" smtClean="0">
              <a:solidFill>
                <a:srgbClr val="000000"/>
              </a:solidFill>
              <a:latin typeface="Arial"/>
              <a:cs typeface="Arial"/>
            </a:rPr>
            <a:t>monitoramento</a:t>
          </a:r>
          <a:r>
            <a:rPr lang="en-US" sz="2000" b="0" i="0" dirty="0" smtClean="0">
              <a:solidFill>
                <a:srgbClr val="000000"/>
              </a:solidFill>
              <a:latin typeface="Arial"/>
              <a:cs typeface="Arial"/>
            </a:rPr>
            <a:t> das </a:t>
          </a:r>
          <a:r>
            <a:rPr lang="en-US" sz="2000" b="0" i="0" dirty="0" err="1" smtClean="0">
              <a:solidFill>
                <a:srgbClr val="000000"/>
              </a:solidFill>
              <a:latin typeface="Arial"/>
              <a:cs typeface="Arial"/>
            </a:rPr>
            <a:t>ações</a:t>
          </a:r>
          <a:r>
            <a:rPr lang="en-US" sz="2000" b="0" i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b="0" i="0" dirty="0" err="1" smtClean="0">
              <a:solidFill>
                <a:srgbClr val="000000"/>
              </a:solidFill>
              <a:latin typeface="Arial"/>
              <a:cs typeface="Arial"/>
            </a:rPr>
            <a:t>para</a:t>
          </a:r>
          <a:r>
            <a:rPr lang="en-US" sz="2000" b="0" i="0" dirty="0" smtClean="0">
              <a:solidFill>
                <a:srgbClr val="000000"/>
              </a:solidFill>
              <a:latin typeface="Arial"/>
              <a:cs typeface="Arial"/>
            </a:rPr>
            <a:t> o </a:t>
          </a:r>
          <a:r>
            <a:rPr lang="en-US" sz="2000" b="0" i="0" dirty="0" err="1" smtClean="0">
              <a:solidFill>
                <a:srgbClr val="000000"/>
              </a:solidFill>
              <a:latin typeface="Arial"/>
              <a:cs typeface="Arial"/>
            </a:rPr>
            <a:t>seu</a:t>
          </a:r>
          <a:r>
            <a:rPr lang="en-US" sz="2000" b="0" i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b="0" i="0" dirty="0" err="1" smtClean="0">
              <a:solidFill>
                <a:srgbClr val="000000"/>
              </a:solidFill>
              <a:latin typeface="Arial"/>
              <a:cs typeface="Arial"/>
            </a:rPr>
            <a:t>alcance</a:t>
          </a:r>
          <a:endParaRPr lang="en-US" sz="2000" b="0" i="0" dirty="0">
            <a:solidFill>
              <a:srgbClr val="000000"/>
            </a:solidFill>
            <a:latin typeface="Arial"/>
            <a:cs typeface="Arial"/>
          </a:endParaRPr>
        </a:p>
      </dgm:t>
    </dgm:pt>
    <dgm:pt modelId="{47480958-C2DB-0D4A-A3F9-204BB71BF5C6}" type="parTrans" cxnId="{1DBA55AC-4BCD-2B4E-94E9-2F1FC3C3047B}">
      <dgm:prSet/>
      <dgm:spPr/>
      <dgm:t>
        <a:bodyPr/>
        <a:lstStyle/>
        <a:p>
          <a:endParaRPr lang="en-US"/>
        </a:p>
      </dgm:t>
    </dgm:pt>
    <dgm:pt modelId="{474A6243-8CC6-3D47-AC88-5F06BC532F71}" type="sibTrans" cxnId="{1DBA55AC-4BCD-2B4E-94E9-2F1FC3C3047B}">
      <dgm:prSet/>
      <dgm:spPr/>
      <dgm:t>
        <a:bodyPr/>
        <a:lstStyle/>
        <a:p>
          <a:endParaRPr lang="en-US"/>
        </a:p>
      </dgm:t>
    </dgm:pt>
    <dgm:pt modelId="{F2516A63-9491-E941-8991-3526C0B0BBAF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FFCC"/>
        </a:solidFill>
      </dgm:spPr>
      <dgm:t>
        <a:bodyPr/>
        <a:lstStyle/>
        <a:p>
          <a:pPr algn="ctr">
            <a:lnSpc>
              <a:spcPct val="90000"/>
            </a:lnSpc>
          </a:pPr>
          <a:endParaRPr lang="en-US" sz="2200" dirty="0" smtClean="0"/>
        </a:p>
        <a:p>
          <a:pPr algn="r">
            <a:lnSpc>
              <a:spcPct val="120000"/>
            </a:lnSpc>
          </a:pP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O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planejamento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estratégico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da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organização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é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desdobrado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nos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diversos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níveis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organizacionais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 </a:t>
          </a:r>
          <a:r>
            <a:rPr lang="en-US" sz="2000" dirty="0" err="1" smtClean="0">
              <a:solidFill>
                <a:schemeClr val="tx1"/>
              </a:solidFill>
              <a:latin typeface="Arial"/>
              <a:cs typeface="Arial"/>
            </a:rPr>
            <a:t>até</a:t>
          </a:r>
          <a:r>
            <a:rPr lang="en-US" sz="2000" dirty="0" smtClean="0">
              <a:solidFill>
                <a:schemeClr val="tx1"/>
              </a:solidFill>
              <a:latin typeface="Arial"/>
              <a:cs typeface="Arial"/>
            </a:rPr>
            <a:t> o INDIVIDUAL</a:t>
          </a:r>
          <a:endParaRPr lang="en-US" sz="2000" dirty="0">
            <a:solidFill>
              <a:schemeClr val="tx1"/>
            </a:solidFill>
            <a:latin typeface="Arial"/>
            <a:cs typeface="Arial"/>
          </a:endParaRPr>
        </a:p>
      </dgm:t>
    </dgm:pt>
    <dgm:pt modelId="{C97492EE-B5D0-7C42-A014-3ECECB57F307}" type="parTrans" cxnId="{644A0018-55B6-0346-B756-42B454006978}">
      <dgm:prSet/>
      <dgm:spPr/>
      <dgm:t>
        <a:bodyPr/>
        <a:lstStyle/>
        <a:p>
          <a:endParaRPr lang="en-US"/>
        </a:p>
      </dgm:t>
    </dgm:pt>
    <dgm:pt modelId="{B536BDE0-C084-5F48-A50C-B96529BF78FF}" type="sibTrans" cxnId="{644A0018-55B6-0346-B756-42B454006978}">
      <dgm:prSet/>
      <dgm:spPr/>
      <dgm:t>
        <a:bodyPr/>
        <a:lstStyle/>
        <a:p>
          <a:endParaRPr lang="en-US"/>
        </a:p>
      </dgm:t>
    </dgm:pt>
    <dgm:pt modelId="{2C251975-2109-2343-8A1B-F9B04FBD364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110000"/>
            </a:lnSpc>
          </a:pP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Inclui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definição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perfis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profissionais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quantidade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pessoas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estabelecimento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políticas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necessárias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à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sustentabilidade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da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gestão</a:t>
          </a:r>
          <a:endParaRPr lang="en-US" sz="2000" dirty="0" smtClean="0">
            <a:solidFill>
              <a:srgbClr val="000000"/>
            </a:solidFill>
            <a:latin typeface="Arial"/>
            <a:cs typeface="Arial"/>
          </a:endParaRPr>
        </a:p>
        <a:p>
          <a:pPr algn="l">
            <a:lnSpc>
              <a:spcPct val="110000"/>
            </a:lnSpc>
          </a:pPr>
          <a:endParaRPr lang="en-US" sz="2000" dirty="0">
            <a:solidFill>
              <a:srgbClr val="000000"/>
            </a:solidFill>
            <a:latin typeface="Arial"/>
            <a:cs typeface="Arial"/>
          </a:endParaRPr>
        </a:p>
      </dgm:t>
    </dgm:pt>
    <dgm:pt modelId="{694ADB4E-9202-C94D-B9EC-2495FDD3A411}" type="parTrans" cxnId="{5B62FC55-E6B9-E14D-B471-ABA9EEEE052C}">
      <dgm:prSet/>
      <dgm:spPr/>
      <dgm:t>
        <a:bodyPr/>
        <a:lstStyle/>
        <a:p>
          <a:endParaRPr lang="en-US"/>
        </a:p>
      </dgm:t>
    </dgm:pt>
    <dgm:pt modelId="{2FB56515-CEE7-6F4A-B5E9-335DBE583D93}" type="sibTrans" cxnId="{5B62FC55-E6B9-E14D-B471-ABA9EEEE052C}">
      <dgm:prSet/>
      <dgm:spPr/>
      <dgm:t>
        <a:bodyPr/>
        <a:lstStyle/>
        <a:p>
          <a:endParaRPr lang="en-US"/>
        </a:p>
      </dgm:t>
    </dgm:pt>
    <dgm:pt modelId="{4582B5D6-7910-5C40-8167-5C8E9E1E279B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r">
            <a:lnSpc>
              <a:spcPct val="120000"/>
            </a:lnSpc>
          </a:pP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Integra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os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processos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gestão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pessoas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relativos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à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seleção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,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desenvolvimento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,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gestão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 do </a:t>
          </a:r>
          <a:r>
            <a:rPr lang="en-US" sz="2000" dirty="0" err="1" smtClean="0">
              <a:solidFill>
                <a:srgbClr val="000000"/>
              </a:solidFill>
              <a:latin typeface="Arial"/>
              <a:cs typeface="Arial"/>
            </a:rPr>
            <a:t>desempenho</a:t>
          </a:r>
          <a:r>
            <a:rPr lang="en-US" sz="2000" dirty="0" smtClean="0">
              <a:solidFill>
                <a:srgbClr val="000000"/>
              </a:solidFill>
              <a:latin typeface="Arial"/>
              <a:cs typeface="Arial"/>
            </a:rPr>
            <a:t>, entre outros</a:t>
          </a:r>
          <a:endParaRPr lang="en-US" sz="2000" dirty="0">
            <a:solidFill>
              <a:srgbClr val="000000"/>
            </a:solidFill>
            <a:latin typeface="Arial"/>
            <a:cs typeface="Arial"/>
          </a:endParaRPr>
        </a:p>
      </dgm:t>
    </dgm:pt>
    <dgm:pt modelId="{8E8DB022-0926-684B-8D33-1AADE01FCB3E}" type="parTrans" cxnId="{5D5D661E-01FC-DA4A-AA3D-E9F1D8E66B0E}">
      <dgm:prSet/>
      <dgm:spPr/>
      <dgm:t>
        <a:bodyPr/>
        <a:lstStyle/>
        <a:p>
          <a:endParaRPr lang="en-US"/>
        </a:p>
      </dgm:t>
    </dgm:pt>
    <dgm:pt modelId="{9E921236-A07B-004A-998A-5CBFC0575BE6}" type="sibTrans" cxnId="{5D5D661E-01FC-DA4A-AA3D-E9F1D8E66B0E}">
      <dgm:prSet/>
      <dgm:spPr/>
      <dgm:t>
        <a:bodyPr/>
        <a:lstStyle/>
        <a:p>
          <a:endParaRPr lang="en-US"/>
        </a:p>
      </dgm:t>
    </dgm:pt>
    <dgm:pt modelId="{1A28C499-CCB0-9A4E-B877-C8167691F8E1}" type="pres">
      <dgm:prSet presAssocID="{9D738821-DE60-0C45-8ECE-16EB44C7D98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1586D-AC58-3747-8CF5-55102F8DF0A2}" type="pres">
      <dgm:prSet presAssocID="{9D738821-DE60-0C45-8ECE-16EB44C7D988}" presName="matrix" presStyleCnt="0"/>
      <dgm:spPr/>
    </dgm:pt>
    <dgm:pt modelId="{1C45C82C-3C1D-1E44-84EF-0AABF5BF613E}" type="pres">
      <dgm:prSet presAssocID="{9D738821-DE60-0C45-8ECE-16EB44C7D988}" presName="tile1" presStyleLbl="node1" presStyleIdx="0" presStyleCnt="4"/>
      <dgm:spPr/>
      <dgm:t>
        <a:bodyPr/>
        <a:lstStyle/>
        <a:p>
          <a:endParaRPr lang="en-US"/>
        </a:p>
      </dgm:t>
    </dgm:pt>
    <dgm:pt modelId="{6235D286-B926-F641-AB2C-39846F8138D6}" type="pres">
      <dgm:prSet presAssocID="{9D738821-DE60-0C45-8ECE-16EB44C7D98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CCA57-73FE-9642-B957-0E8A00469B02}" type="pres">
      <dgm:prSet presAssocID="{9D738821-DE60-0C45-8ECE-16EB44C7D988}" presName="tile2" presStyleLbl="node1" presStyleIdx="1" presStyleCnt="4"/>
      <dgm:spPr/>
      <dgm:t>
        <a:bodyPr/>
        <a:lstStyle/>
        <a:p>
          <a:endParaRPr lang="en-US"/>
        </a:p>
      </dgm:t>
    </dgm:pt>
    <dgm:pt modelId="{2FB35307-402C-2146-9740-1E0C5B561D0A}" type="pres">
      <dgm:prSet presAssocID="{9D738821-DE60-0C45-8ECE-16EB44C7D98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CC4EB-73FA-8045-8C76-805060B347EC}" type="pres">
      <dgm:prSet presAssocID="{9D738821-DE60-0C45-8ECE-16EB44C7D988}" presName="tile3" presStyleLbl="node1" presStyleIdx="2" presStyleCnt="4"/>
      <dgm:spPr/>
      <dgm:t>
        <a:bodyPr/>
        <a:lstStyle/>
        <a:p>
          <a:endParaRPr lang="en-US"/>
        </a:p>
      </dgm:t>
    </dgm:pt>
    <dgm:pt modelId="{FEBD4086-C3BD-A742-82A3-BCEA769A7970}" type="pres">
      <dgm:prSet presAssocID="{9D738821-DE60-0C45-8ECE-16EB44C7D98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9F6FA-EFE4-FE4F-8A56-CAFC77709854}" type="pres">
      <dgm:prSet presAssocID="{9D738821-DE60-0C45-8ECE-16EB44C7D988}" presName="tile4" presStyleLbl="node1" presStyleIdx="3" presStyleCnt="4"/>
      <dgm:spPr/>
      <dgm:t>
        <a:bodyPr/>
        <a:lstStyle/>
        <a:p>
          <a:endParaRPr lang="en-US"/>
        </a:p>
      </dgm:t>
    </dgm:pt>
    <dgm:pt modelId="{980D7D78-5468-044B-AF78-980ABF3ACE93}" type="pres">
      <dgm:prSet presAssocID="{9D738821-DE60-0C45-8ECE-16EB44C7D98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3D4E8-CBEF-D54D-A086-9AC185B5800D}" type="pres">
      <dgm:prSet presAssocID="{9D738821-DE60-0C45-8ECE-16EB44C7D988}" presName="centerTile" presStyleLbl="fgShp" presStyleIdx="0" presStyleCnt="1" custScaleX="81761" custScaleY="130141" custLinFactNeighborY="-478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16208BE-B16C-D641-9FF6-A3F79BC4B174}" type="presOf" srcId="{F2516A63-9491-E941-8991-3526C0B0BBAF}" destId="{2FB35307-402C-2146-9740-1E0C5B561D0A}" srcOrd="1" destOrd="0" presId="urn:microsoft.com/office/officeart/2005/8/layout/matrix1"/>
    <dgm:cxn modelId="{EA30C48D-EF76-B347-B331-F253B372B876}" type="presOf" srcId="{4582B5D6-7910-5C40-8167-5C8E9E1E279B}" destId="{8289F6FA-EFE4-FE4F-8A56-CAFC77709854}" srcOrd="0" destOrd="0" presId="urn:microsoft.com/office/officeart/2005/8/layout/matrix1"/>
    <dgm:cxn modelId="{8EE479D6-AF67-5F4D-AF27-1A0EC03071C7}" type="presOf" srcId="{2166C569-6883-044C-AE88-7845A37BBE7F}" destId="{1863D4E8-CBEF-D54D-A086-9AC185B5800D}" srcOrd="0" destOrd="0" presId="urn:microsoft.com/office/officeart/2005/8/layout/matrix1"/>
    <dgm:cxn modelId="{5D5D661E-01FC-DA4A-AA3D-E9F1D8E66B0E}" srcId="{2166C569-6883-044C-AE88-7845A37BBE7F}" destId="{4582B5D6-7910-5C40-8167-5C8E9E1E279B}" srcOrd="3" destOrd="0" parTransId="{8E8DB022-0926-684B-8D33-1AADE01FCB3E}" sibTransId="{9E921236-A07B-004A-998A-5CBFC0575BE6}"/>
    <dgm:cxn modelId="{74872CBE-DA86-B544-9008-9F4F51AC86F5}" type="presOf" srcId="{F2516A63-9491-E941-8991-3526C0B0BBAF}" destId="{C06CCA57-73FE-9642-B957-0E8A00469B02}" srcOrd="0" destOrd="0" presId="urn:microsoft.com/office/officeart/2005/8/layout/matrix1"/>
    <dgm:cxn modelId="{9DB6B75F-6046-3941-B6DC-8F98CD0058D4}" type="presOf" srcId="{14F00A6C-4790-C54B-9155-31C6A4C163DF}" destId="{6235D286-B926-F641-AB2C-39846F8138D6}" srcOrd="1" destOrd="0" presId="urn:microsoft.com/office/officeart/2005/8/layout/matrix1"/>
    <dgm:cxn modelId="{85DA796D-5EAE-AB48-A8C0-0D40D0FC89D0}" type="presOf" srcId="{2C251975-2109-2343-8A1B-F9B04FBD3645}" destId="{D23CC4EB-73FA-8045-8C76-805060B347EC}" srcOrd="0" destOrd="0" presId="urn:microsoft.com/office/officeart/2005/8/layout/matrix1"/>
    <dgm:cxn modelId="{5B62FC55-E6B9-E14D-B471-ABA9EEEE052C}" srcId="{2166C569-6883-044C-AE88-7845A37BBE7F}" destId="{2C251975-2109-2343-8A1B-F9B04FBD3645}" srcOrd="2" destOrd="0" parTransId="{694ADB4E-9202-C94D-B9EC-2495FDD3A411}" sibTransId="{2FB56515-CEE7-6F4A-B5E9-335DBE583D93}"/>
    <dgm:cxn modelId="{3D6395A1-8659-2F49-A4B3-9C85173AD7FD}" type="presOf" srcId="{14F00A6C-4790-C54B-9155-31C6A4C163DF}" destId="{1C45C82C-3C1D-1E44-84EF-0AABF5BF613E}" srcOrd="0" destOrd="0" presId="urn:microsoft.com/office/officeart/2005/8/layout/matrix1"/>
    <dgm:cxn modelId="{820D19CF-3813-6148-A14A-9BC07DDA22FA}" type="presOf" srcId="{9D738821-DE60-0C45-8ECE-16EB44C7D988}" destId="{1A28C499-CCB0-9A4E-B877-C8167691F8E1}" srcOrd="0" destOrd="0" presId="urn:microsoft.com/office/officeart/2005/8/layout/matrix1"/>
    <dgm:cxn modelId="{F1EBFAB9-2158-DD48-B76E-A3FE20C80531}" srcId="{9D738821-DE60-0C45-8ECE-16EB44C7D988}" destId="{2166C569-6883-044C-AE88-7845A37BBE7F}" srcOrd="0" destOrd="0" parTransId="{CD9DD824-0719-0243-9675-196B2226D774}" sibTransId="{4261C666-7DAC-FE49-BB1A-D90F827C5E79}"/>
    <dgm:cxn modelId="{CF7337DC-486A-E94C-BD5D-0CEF48261BEC}" type="presOf" srcId="{4582B5D6-7910-5C40-8167-5C8E9E1E279B}" destId="{980D7D78-5468-044B-AF78-980ABF3ACE93}" srcOrd="1" destOrd="0" presId="urn:microsoft.com/office/officeart/2005/8/layout/matrix1"/>
    <dgm:cxn modelId="{644A0018-55B6-0346-B756-42B454006978}" srcId="{2166C569-6883-044C-AE88-7845A37BBE7F}" destId="{F2516A63-9491-E941-8991-3526C0B0BBAF}" srcOrd="1" destOrd="0" parTransId="{C97492EE-B5D0-7C42-A014-3ECECB57F307}" sibTransId="{B536BDE0-C084-5F48-A50C-B96529BF78FF}"/>
    <dgm:cxn modelId="{1DBA55AC-4BCD-2B4E-94E9-2F1FC3C3047B}" srcId="{2166C569-6883-044C-AE88-7845A37BBE7F}" destId="{14F00A6C-4790-C54B-9155-31C6A4C163DF}" srcOrd="0" destOrd="0" parTransId="{47480958-C2DB-0D4A-A3F9-204BB71BF5C6}" sibTransId="{474A6243-8CC6-3D47-AC88-5F06BC532F71}"/>
    <dgm:cxn modelId="{8A28EFD8-0785-4044-B918-C3753F741BEE}" type="presOf" srcId="{2C251975-2109-2343-8A1B-F9B04FBD3645}" destId="{FEBD4086-C3BD-A742-82A3-BCEA769A7970}" srcOrd="1" destOrd="0" presId="urn:microsoft.com/office/officeart/2005/8/layout/matrix1"/>
    <dgm:cxn modelId="{1F561220-21E3-5E44-8C7E-4E11FD8BB241}" type="presParOf" srcId="{1A28C499-CCB0-9A4E-B877-C8167691F8E1}" destId="{A731586D-AC58-3747-8CF5-55102F8DF0A2}" srcOrd="0" destOrd="0" presId="urn:microsoft.com/office/officeart/2005/8/layout/matrix1"/>
    <dgm:cxn modelId="{18D0368F-AB6A-9848-839F-C5E06A96E52A}" type="presParOf" srcId="{A731586D-AC58-3747-8CF5-55102F8DF0A2}" destId="{1C45C82C-3C1D-1E44-84EF-0AABF5BF613E}" srcOrd="0" destOrd="0" presId="urn:microsoft.com/office/officeart/2005/8/layout/matrix1"/>
    <dgm:cxn modelId="{9EC8EE8F-FFC2-4549-9D8E-811B058B0125}" type="presParOf" srcId="{A731586D-AC58-3747-8CF5-55102F8DF0A2}" destId="{6235D286-B926-F641-AB2C-39846F8138D6}" srcOrd="1" destOrd="0" presId="urn:microsoft.com/office/officeart/2005/8/layout/matrix1"/>
    <dgm:cxn modelId="{937F70A7-7BF2-7544-A9BB-0FD89ACBA4DC}" type="presParOf" srcId="{A731586D-AC58-3747-8CF5-55102F8DF0A2}" destId="{C06CCA57-73FE-9642-B957-0E8A00469B02}" srcOrd="2" destOrd="0" presId="urn:microsoft.com/office/officeart/2005/8/layout/matrix1"/>
    <dgm:cxn modelId="{7AD6431F-5F4E-7541-A36B-CEF071D7CDFA}" type="presParOf" srcId="{A731586D-AC58-3747-8CF5-55102F8DF0A2}" destId="{2FB35307-402C-2146-9740-1E0C5B561D0A}" srcOrd="3" destOrd="0" presId="urn:microsoft.com/office/officeart/2005/8/layout/matrix1"/>
    <dgm:cxn modelId="{E7D0AF0F-43ED-EF43-BCC1-CEF49E32CD93}" type="presParOf" srcId="{A731586D-AC58-3747-8CF5-55102F8DF0A2}" destId="{D23CC4EB-73FA-8045-8C76-805060B347EC}" srcOrd="4" destOrd="0" presId="urn:microsoft.com/office/officeart/2005/8/layout/matrix1"/>
    <dgm:cxn modelId="{4C1EC38D-AC1E-3145-A52B-8987E03C2B4C}" type="presParOf" srcId="{A731586D-AC58-3747-8CF5-55102F8DF0A2}" destId="{FEBD4086-C3BD-A742-82A3-BCEA769A7970}" srcOrd="5" destOrd="0" presId="urn:microsoft.com/office/officeart/2005/8/layout/matrix1"/>
    <dgm:cxn modelId="{692ACB23-2329-E244-BA1D-F16C6D92BF38}" type="presParOf" srcId="{A731586D-AC58-3747-8CF5-55102F8DF0A2}" destId="{8289F6FA-EFE4-FE4F-8A56-CAFC77709854}" srcOrd="6" destOrd="0" presId="urn:microsoft.com/office/officeart/2005/8/layout/matrix1"/>
    <dgm:cxn modelId="{6F4FE146-0A5A-FA49-8184-582680EDE177}" type="presParOf" srcId="{A731586D-AC58-3747-8CF5-55102F8DF0A2}" destId="{980D7D78-5468-044B-AF78-980ABF3ACE93}" srcOrd="7" destOrd="0" presId="urn:microsoft.com/office/officeart/2005/8/layout/matrix1"/>
    <dgm:cxn modelId="{E83FD757-550E-524C-9B1F-03A6030C9431}" type="presParOf" srcId="{1A28C499-CCB0-9A4E-B877-C8167691F8E1}" destId="{1863D4E8-CBEF-D54D-A086-9AC185B5800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164681-A430-DD4A-8F4B-2BDC20BEEFB5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E6F1D6-D83A-EA40-B3D3-0815B65E0D17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3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GESTÃO ESTRATÉGICA  DE</a:t>
          </a:r>
        </a:p>
        <a:p>
          <a:pPr algn="ctr"/>
          <a:r>
            <a:rPr lang="en-US" sz="13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PESSOAS</a:t>
          </a:r>
          <a:endParaRPr lang="en-US" sz="1300" b="1" cap="none" spc="0" dirty="0">
            <a:ln w="1905"/>
            <a:solidFill>
              <a:srgbClr val="FF00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A9ADD9B7-8D91-1E40-AA4F-65319722AF5A}" type="parTrans" cxnId="{DF76D6BB-B36D-0F4E-8FA7-9B559E01D76B}">
      <dgm:prSet/>
      <dgm:spPr/>
      <dgm:t>
        <a:bodyPr/>
        <a:lstStyle/>
        <a:p>
          <a:endParaRPr lang="en-US"/>
        </a:p>
      </dgm:t>
    </dgm:pt>
    <dgm:pt modelId="{FF7643EB-9F95-D84B-BEC4-20D83B4B44B1}" type="sibTrans" cxnId="{DF76D6BB-B36D-0F4E-8FA7-9B559E01D76B}">
      <dgm:prSet/>
      <dgm:spPr/>
      <dgm:t>
        <a:bodyPr/>
        <a:lstStyle/>
        <a:p>
          <a:endParaRPr lang="en-US"/>
        </a:p>
      </dgm:t>
    </dgm:pt>
    <dgm:pt modelId="{6F729078-4B36-E74E-A425-0BA2526C278B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/>
            <a:t>Planejamento</a:t>
          </a:r>
          <a:r>
            <a:rPr lang="en-US" sz="1800" dirty="0" smtClean="0"/>
            <a:t> da </a:t>
          </a:r>
          <a:r>
            <a:rPr lang="en-US" sz="1800" dirty="0" err="1" smtClean="0"/>
            <a:t>Força</a:t>
          </a:r>
          <a:r>
            <a:rPr lang="en-US" sz="1800" dirty="0" smtClean="0"/>
            <a:t> de </a:t>
          </a:r>
          <a:r>
            <a:rPr lang="en-US" sz="1800" dirty="0" err="1" smtClean="0"/>
            <a:t>Trabalho</a:t>
          </a:r>
          <a:endParaRPr lang="en-US" sz="1800" dirty="0"/>
        </a:p>
      </dgm:t>
    </dgm:pt>
    <dgm:pt modelId="{7E050BBA-EC2B-034F-B810-AEC252978290}" type="parTrans" cxnId="{FEBBD6D2-83F3-3947-B2BC-39D214756FC6}">
      <dgm:prSet/>
      <dgm:spPr/>
      <dgm:t>
        <a:bodyPr/>
        <a:lstStyle/>
        <a:p>
          <a:endParaRPr lang="en-US"/>
        </a:p>
      </dgm:t>
    </dgm:pt>
    <dgm:pt modelId="{8E7D4886-5991-1A4F-AFD0-750C0EA7E6F9}" type="sibTrans" cxnId="{FEBBD6D2-83F3-3947-B2BC-39D214756FC6}">
      <dgm:prSet/>
      <dgm:spPr/>
      <dgm:t>
        <a:bodyPr/>
        <a:lstStyle/>
        <a:p>
          <a:endParaRPr lang="en-US"/>
        </a:p>
      </dgm:t>
    </dgm:pt>
    <dgm:pt modelId="{C131A327-CF8F-7146-8C20-A8CEC96AE3B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dirty="0" err="1" smtClean="0">
              <a:latin typeface="Arial"/>
              <a:cs typeface="Arial"/>
            </a:rPr>
            <a:t>Desenvolvimento</a:t>
          </a:r>
          <a:endParaRPr lang="en-US" sz="1600" dirty="0" smtClean="0">
            <a:latin typeface="Arial"/>
            <a:cs typeface="Arial"/>
          </a:endParaRPr>
        </a:p>
        <a:p>
          <a:pPr algn="ctr"/>
          <a:r>
            <a:rPr lang="en-US" sz="1600" dirty="0" err="1" smtClean="0">
              <a:latin typeface="Arial"/>
              <a:cs typeface="Arial"/>
            </a:rPr>
            <a:t>Continuado</a:t>
          </a:r>
          <a:endParaRPr lang="en-US" sz="1600" dirty="0">
            <a:latin typeface="Arial"/>
            <a:cs typeface="Arial"/>
          </a:endParaRPr>
        </a:p>
      </dgm:t>
    </dgm:pt>
    <dgm:pt modelId="{E2E4CD41-6369-534E-9329-CC6EC47C4C72}" type="parTrans" cxnId="{95BDD332-CAA9-BA4E-BDFE-47019F61E727}">
      <dgm:prSet/>
      <dgm:spPr/>
      <dgm:t>
        <a:bodyPr/>
        <a:lstStyle/>
        <a:p>
          <a:endParaRPr lang="en-US"/>
        </a:p>
      </dgm:t>
    </dgm:pt>
    <dgm:pt modelId="{48C896A0-F25E-1D42-940A-24F865B32B54}" type="sibTrans" cxnId="{95BDD332-CAA9-BA4E-BDFE-47019F61E727}">
      <dgm:prSet/>
      <dgm:spPr/>
      <dgm:t>
        <a:bodyPr/>
        <a:lstStyle/>
        <a:p>
          <a:endParaRPr lang="en-US"/>
        </a:p>
      </dgm:t>
    </dgm:pt>
    <dgm:pt modelId="{176BB657-04D9-CC45-B491-42286CA5AA1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/>
            <a:t>Gestão</a:t>
          </a:r>
          <a:r>
            <a:rPr lang="en-US" sz="1800" dirty="0" smtClean="0"/>
            <a:t> do </a:t>
          </a:r>
          <a:r>
            <a:rPr lang="en-US" sz="1800" dirty="0" err="1" smtClean="0"/>
            <a:t>Desempenho</a:t>
          </a:r>
          <a:endParaRPr lang="en-US" sz="1800" dirty="0"/>
        </a:p>
      </dgm:t>
    </dgm:pt>
    <dgm:pt modelId="{8B40D541-4511-7F45-882E-02A22FF9AF79}" type="parTrans" cxnId="{9B56C7A7-8B7B-3B44-9597-D2045D196E42}">
      <dgm:prSet/>
      <dgm:spPr/>
      <dgm:t>
        <a:bodyPr/>
        <a:lstStyle/>
        <a:p>
          <a:endParaRPr lang="en-US"/>
        </a:p>
      </dgm:t>
    </dgm:pt>
    <dgm:pt modelId="{D792878F-3FAB-4B4C-9B10-672BAFCCA4D0}" type="sibTrans" cxnId="{9B56C7A7-8B7B-3B44-9597-D2045D196E42}">
      <dgm:prSet/>
      <dgm:spPr/>
      <dgm:t>
        <a:bodyPr/>
        <a:lstStyle/>
        <a:p>
          <a:endParaRPr lang="en-US"/>
        </a:p>
      </dgm:t>
    </dgm:pt>
    <dgm:pt modelId="{038D2B1C-CDD6-9E4F-BE7C-02B603C25476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/>
            <a:t>Gestão</a:t>
          </a:r>
          <a:r>
            <a:rPr lang="en-US" sz="1600" dirty="0" smtClean="0"/>
            <a:t> </a:t>
          </a:r>
          <a:r>
            <a:rPr lang="en-US" sz="1600" dirty="0" err="1" smtClean="0"/>
            <a:t>por</a:t>
          </a:r>
          <a:r>
            <a:rPr lang="en-US" sz="1600" dirty="0" smtClean="0"/>
            <a:t> </a:t>
          </a:r>
          <a:r>
            <a:rPr lang="en-US" sz="1600" dirty="0" err="1" smtClean="0"/>
            <a:t>Competências</a:t>
          </a:r>
          <a:endParaRPr lang="en-US" sz="1600" dirty="0"/>
        </a:p>
      </dgm:t>
    </dgm:pt>
    <dgm:pt modelId="{6806A616-98E5-FA48-9715-25C67D55553F}" type="parTrans" cxnId="{85F9CC51-2F88-224D-8753-B783B35BEC9A}">
      <dgm:prSet/>
      <dgm:spPr/>
      <dgm:t>
        <a:bodyPr/>
        <a:lstStyle/>
        <a:p>
          <a:endParaRPr lang="en-US"/>
        </a:p>
      </dgm:t>
    </dgm:pt>
    <dgm:pt modelId="{A795E9E1-90E9-0548-8EC3-41D0BA7C7ADE}" type="sibTrans" cxnId="{85F9CC51-2F88-224D-8753-B783B35BEC9A}">
      <dgm:prSet/>
      <dgm:spPr/>
      <dgm:t>
        <a:bodyPr/>
        <a:lstStyle/>
        <a:p>
          <a:endParaRPr lang="en-US"/>
        </a:p>
      </dgm:t>
    </dgm:pt>
    <dgm:pt modelId="{129CD26E-B3D5-AB4E-BA1A-3A9A8CBD728F}">
      <dgm:prSet/>
      <dgm:spPr/>
      <dgm:t>
        <a:bodyPr/>
        <a:lstStyle/>
        <a:p>
          <a:endParaRPr lang="en-US"/>
        </a:p>
      </dgm:t>
    </dgm:pt>
    <dgm:pt modelId="{A102E9CA-577C-EC42-862E-3260028F25BE}" type="parTrans" cxnId="{51FDECB7-6E39-4B44-B43D-616CE70BBCB6}">
      <dgm:prSet/>
      <dgm:spPr/>
      <dgm:t>
        <a:bodyPr/>
        <a:lstStyle/>
        <a:p>
          <a:endParaRPr lang="en-US"/>
        </a:p>
      </dgm:t>
    </dgm:pt>
    <dgm:pt modelId="{128D956B-B1BD-5C4B-932F-428B585A2893}" type="sibTrans" cxnId="{51FDECB7-6E39-4B44-B43D-616CE70BBCB6}">
      <dgm:prSet/>
      <dgm:spPr/>
      <dgm:t>
        <a:bodyPr/>
        <a:lstStyle/>
        <a:p>
          <a:endParaRPr lang="en-US"/>
        </a:p>
      </dgm:t>
    </dgm:pt>
    <dgm:pt modelId="{61E0A2B7-B000-3749-9474-2431FBBC47B6}">
      <dgm:prSet/>
      <dgm:spPr/>
      <dgm:t>
        <a:bodyPr/>
        <a:lstStyle/>
        <a:p>
          <a:endParaRPr lang="en-US"/>
        </a:p>
      </dgm:t>
    </dgm:pt>
    <dgm:pt modelId="{D0EEC635-4EB4-9B4A-B8A3-6B7A383DFA83}" type="parTrans" cxnId="{0E9233AE-A088-CA4C-8979-785ECB3A79A8}">
      <dgm:prSet/>
      <dgm:spPr/>
      <dgm:t>
        <a:bodyPr/>
        <a:lstStyle/>
        <a:p>
          <a:endParaRPr lang="en-US"/>
        </a:p>
      </dgm:t>
    </dgm:pt>
    <dgm:pt modelId="{BA444F3E-B0C1-7D4C-88D2-7FFF60E60DFA}" type="sibTrans" cxnId="{0E9233AE-A088-CA4C-8979-785ECB3A79A8}">
      <dgm:prSet/>
      <dgm:spPr/>
      <dgm:t>
        <a:bodyPr/>
        <a:lstStyle/>
        <a:p>
          <a:endParaRPr lang="en-US"/>
        </a:p>
      </dgm:t>
    </dgm:pt>
    <dgm:pt modelId="{C932481C-1BF3-A540-A10F-1E2EE1A54D6B}" type="pres">
      <dgm:prSet presAssocID="{D9164681-A430-DD4A-8F4B-2BDC20BEEF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FD093E-5428-0747-BA9B-B4A3F4CCA468}" type="pres">
      <dgm:prSet presAssocID="{1CE6F1D6-D83A-EA40-B3D3-0815B65E0D17}" presName="centerShape" presStyleLbl="node0" presStyleIdx="0" presStyleCnt="1" custScaleX="99815" custScaleY="81218" custLinFactNeighborX="-1436" custLinFactNeighborY="-279"/>
      <dgm:spPr/>
      <dgm:t>
        <a:bodyPr/>
        <a:lstStyle/>
        <a:p>
          <a:endParaRPr lang="en-US"/>
        </a:p>
      </dgm:t>
    </dgm:pt>
    <dgm:pt modelId="{9F360000-1192-4D4E-A3C5-A5D0E174A43E}" type="pres">
      <dgm:prSet presAssocID="{6F729078-4B36-E74E-A425-0BA2526C278B}" presName="node" presStyleLbl="node1" presStyleIdx="0" presStyleCnt="4" custScaleX="155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C1675-A5C7-CA48-99B1-107C86701C29}" type="pres">
      <dgm:prSet presAssocID="{6F729078-4B36-E74E-A425-0BA2526C278B}" presName="dummy" presStyleCnt="0"/>
      <dgm:spPr/>
    </dgm:pt>
    <dgm:pt modelId="{F2C4AF89-D5E7-EB4B-B384-D27519A15495}" type="pres">
      <dgm:prSet presAssocID="{8E7D4886-5991-1A4F-AFD0-750C0EA7E6F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B5AEF43-DF8C-C441-8CD2-38AAD43FCC8F}" type="pres">
      <dgm:prSet presAssocID="{C131A327-CF8F-7146-8C20-A8CEC96AE3B6}" presName="node" presStyleLbl="node1" presStyleIdx="1" presStyleCnt="4" custScaleX="172323" custScaleY="116025" custRadScaleRad="117434" custRadScaleInc="-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44358-21BC-E84A-930D-347B44DB9987}" type="pres">
      <dgm:prSet presAssocID="{C131A327-CF8F-7146-8C20-A8CEC96AE3B6}" presName="dummy" presStyleCnt="0"/>
      <dgm:spPr/>
    </dgm:pt>
    <dgm:pt modelId="{0316C1B6-681E-8D49-ADAD-4F5BA47743CD}" type="pres">
      <dgm:prSet presAssocID="{48C896A0-F25E-1D42-940A-24F865B32B5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0F13254-A3EA-B74B-9F10-8D3698D9BD33}" type="pres">
      <dgm:prSet presAssocID="{176BB657-04D9-CC45-B491-42286CA5AA17}" presName="node" presStyleLbl="node1" presStyleIdx="2" presStyleCnt="4" custScaleX="155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F86C5-D98B-444A-B17D-7E09B7DC4463}" type="pres">
      <dgm:prSet presAssocID="{176BB657-04D9-CC45-B491-42286CA5AA17}" presName="dummy" presStyleCnt="0"/>
      <dgm:spPr/>
    </dgm:pt>
    <dgm:pt modelId="{A07506CF-4E73-C146-BC92-E0D62A5127A8}" type="pres">
      <dgm:prSet presAssocID="{D792878F-3FAB-4B4C-9B10-672BAFCCA4D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0C8A16A-75A7-4449-A7C4-7F12EB824BFA}" type="pres">
      <dgm:prSet presAssocID="{038D2B1C-CDD6-9E4F-BE7C-02B603C25476}" presName="node" presStyleLbl="node1" presStyleIdx="3" presStyleCnt="4" custScaleX="167071" custScaleY="116025" custRadScaleRad="112560" custRadScaleInc="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9F9B5-EDEA-504B-9D06-C435B2AF32EA}" type="pres">
      <dgm:prSet presAssocID="{038D2B1C-CDD6-9E4F-BE7C-02B603C25476}" presName="dummy" presStyleCnt="0"/>
      <dgm:spPr/>
    </dgm:pt>
    <dgm:pt modelId="{2DD14211-CFE7-D540-B06F-9B21B166B7A6}" type="pres">
      <dgm:prSet presAssocID="{A795E9E1-90E9-0548-8EC3-41D0BA7C7ADE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52A74E5-1CE6-704D-8F77-1BC20F33848B}" type="presOf" srcId="{C131A327-CF8F-7146-8C20-A8CEC96AE3B6}" destId="{FB5AEF43-DF8C-C441-8CD2-38AAD43FCC8F}" srcOrd="0" destOrd="0" presId="urn:microsoft.com/office/officeart/2005/8/layout/radial6"/>
    <dgm:cxn modelId="{FEBBD6D2-83F3-3947-B2BC-39D214756FC6}" srcId="{1CE6F1D6-D83A-EA40-B3D3-0815B65E0D17}" destId="{6F729078-4B36-E74E-A425-0BA2526C278B}" srcOrd="0" destOrd="0" parTransId="{7E050BBA-EC2B-034F-B810-AEC252978290}" sibTransId="{8E7D4886-5991-1A4F-AFD0-750C0EA7E6F9}"/>
    <dgm:cxn modelId="{421B13CD-2806-1746-B9FD-F170E0E01142}" type="presOf" srcId="{A795E9E1-90E9-0548-8EC3-41D0BA7C7ADE}" destId="{2DD14211-CFE7-D540-B06F-9B21B166B7A6}" srcOrd="0" destOrd="0" presId="urn:microsoft.com/office/officeart/2005/8/layout/radial6"/>
    <dgm:cxn modelId="{95BDD332-CAA9-BA4E-BDFE-47019F61E727}" srcId="{1CE6F1D6-D83A-EA40-B3D3-0815B65E0D17}" destId="{C131A327-CF8F-7146-8C20-A8CEC96AE3B6}" srcOrd="1" destOrd="0" parTransId="{E2E4CD41-6369-534E-9329-CC6EC47C4C72}" sibTransId="{48C896A0-F25E-1D42-940A-24F865B32B54}"/>
    <dgm:cxn modelId="{BB142D60-1AB3-D642-96A3-B651536A7EBA}" type="presOf" srcId="{8E7D4886-5991-1A4F-AFD0-750C0EA7E6F9}" destId="{F2C4AF89-D5E7-EB4B-B384-D27519A15495}" srcOrd="0" destOrd="0" presId="urn:microsoft.com/office/officeart/2005/8/layout/radial6"/>
    <dgm:cxn modelId="{CEEDB3A7-DDC1-E248-9252-0E1CF84C3BB5}" type="presOf" srcId="{1CE6F1D6-D83A-EA40-B3D3-0815B65E0D17}" destId="{3BFD093E-5428-0747-BA9B-B4A3F4CCA468}" srcOrd="0" destOrd="0" presId="urn:microsoft.com/office/officeart/2005/8/layout/radial6"/>
    <dgm:cxn modelId="{B32F8368-941E-9145-B46A-253778F537ED}" type="presOf" srcId="{176BB657-04D9-CC45-B491-42286CA5AA17}" destId="{40F13254-A3EA-B74B-9F10-8D3698D9BD33}" srcOrd="0" destOrd="0" presId="urn:microsoft.com/office/officeart/2005/8/layout/radial6"/>
    <dgm:cxn modelId="{FD37459B-60CD-F742-BAB7-FB6D8CB94253}" type="presOf" srcId="{6F729078-4B36-E74E-A425-0BA2526C278B}" destId="{9F360000-1192-4D4E-A3C5-A5D0E174A43E}" srcOrd="0" destOrd="0" presId="urn:microsoft.com/office/officeart/2005/8/layout/radial6"/>
    <dgm:cxn modelId="{9714ADA2-3217-DD42-A926-CE43E9422352}" type="presOf" srcId="{48C896A0-F25E-1D42-940A-24F865B32B54}" destId="{0316C1B6-681E-8D49-ADAD-4F5BA47743CD}" srcOrd="0" destOrd="0" presId="urn:microsoft.com/office/officeart/2005/8/layout/radial6"/>
    <dgm:cxn modelId="{0E9233AE-A088-CA4C-8979-785ECB3A79A8}" srcId="{D9164681-A430-DD4A-8F4B-2BDC20BEEFB5}" destId="{61E0A2B7-B000-3749-9474-2431FBBC47B6}" srcOrd="2" destOrd="0" parTransId="{D0EEC635-4EB4-9B4A-B8A3-6B7A383DFA83}" sibTransId="{BA444F3E-B0C1-7D4C-88D2-7FFF60E60DFA}"/>
    <dgm:cxn modelId="{51FDECB7-6E39-4B44-B43D-616CE70BBCB6}" srcId="{D9164681-A430-DD4A-8F4B-2BDC20BEEFB5}" destId="{129CD26E-B3D5-AB4E-BA1A-3A9A8CBD728F}" srcOrd="1" destOrd="0" parTransId="{A102E9CA-577C-EC42-862E-3260028F25BE}" sibTransId="{128D956B-B1BD-5C4B-932F-428B585A2893}"/>
    <dgm:cxn modelId="{C8142727-B616-6C44-8024-35FA2CAB52C6}" type="presOf" srcId="{038D2B1C-CDD6-9E4F-BE7C-02B603C25476}" destId="{60C8A16A-75A7-4449-A7C4-7F12EB824BFA}" srcOrd="0" destOrd="0" presId="urn:microsoft.com/office/officeart/2005/8/layout/radial6"/>
    <dgm:cxn modelId="{462B9F08-E4C8-B849-8C47-990CDEDFAD1D}" type="presOf" srcId="{D792878F-3FAB-4B4C-9B10-672BAFCCA4D0}" destId="{A07506CF-4E73-C146-BC92-E0D62A5127A8}" srcOrd="0" destOrd="0" presId="urn:microsoft.com/office/officeart/2005/8/layout/radial6"/>
    <dgm:cxn modelId="{9B56C7A7-8B7B-3B44-9597-D2045D196E42}" srcId="{1CE6F1D6-D83A-EA40-B3D3-0815B65E0D17}" destId="{176BB657-04D9-CC45-B491-42286CA5AA17}" srcOrd="2" destOrd="0" parTransId="{8B40D541-4511-7F45-882E-02A22FF9AF79}" sibTransId="{D792878F-3FAB-4B4C-9B10-672BAFCCA4D0}"/>
    <dgm:cxn modelId="{85F9CC51-2F88-224D-8753-B783B35BEC9A}" srcId="{1CE6F1D6-D83A-EA40-B3D3-0815B65E0D17}" destId="{038D2B1C-CDD6-9E4F-BE7C-02B603C25476}" srcOrd="3" destOrd="0" parTransId="{6806A616-98E5-FA48-9715-25C67D55553F}" sibTransId="{A795E9E1-90E9-0548-8EC3-41D0BA7C7ADE}"/>
    <dgm:cxn modelId="{0D7E8CD9-509A-BA47-AA83-95E7D8699DED}" type="presOf" srcId="{D9164681-A430-DD4A-8F4B-2BDC20BEEFB5}" destId="{C932481C-1BF3-A540-A10F-1E2EE1A54D6B}" srcOrd="0" destOrd="0" presId="urn:microsoft.com/office/officeart/2005/8/layout/radial6"/>
    <dgm:cxn modelId="{DF76D6BB-B36D-0F4E-8FA7-9B559E01D76B}" srcId="{D9164681-A430-DD4A-8F4B-2BDC20BEEFB5}" destId="{1CE6F1D6-D83A-EA40-B3D3-0815B65E0D17}" srcOrd="0" destOrd="0" parTransId="{A9ADD9B7-8D91-1E40-AA4F-65319722AF5A}" sibTransId="{FF7643EB-9F95-D84B-BEC4-20D83B4B44B1}"/>
    <dgm:cxn modelId="{03ECB79C-1EBF-614A-9339-156124957817}" type="presParOf" srcId="{C932481C-1BF3-A540-A10F-1E2EE1A54D6B}" destId="{3BFD093E-5428-0747-BA9B-B4A3F4CCA468}" srcOrd="0" destOrd="0" presId="urn:microsoft.com/office/officeart/2005/8/layout/radial6"/>
    <dgm:cxn modelId="{B7205EE9-678B-5C46-8CCA-4F01221CEB39}" type="presParOf" srcId="{C932481C-1BF3-A540-A10F-1E2EE1A54D6B}" destId="{9F360000-1192-4D4E-A3C5-A5D0E174A43E}" srcOrd="1" destOrd="0" presId="urn:microsoft.com/office/officeart/2005/8/layout/radial6"/>
    <dgm:cxn modelId="{459F3F10-591D-8141-A943-B81182B86125}" type="presParOf" srcId="{C932481C-1BF3-A540-A10F-1E2EE1A54D6B}" destId="{15DC1675-A5C7-CA48-99B1-107C86701C29}" srcOrd="2" destOrd="0" presId="urn:microsoft.com/office/officeart/2005/8/layout/radial6"/>
    <dgm:cxn modelId="{71030011-9C0C-EA4E-B7D0-E3AFA3BB53B5}" type="presParOf" srcId="{C932481C-1BF3-A540-A10F-1E2EE1A54D6B}" destId="{F2C4AF89-D5E7-EB4B-B384-D27519A15495}" srcOrd="3" destOrd="0" presId="urn:microsoft.com/office/officeart/2005/8/layout/radial6"/>
    <dgm:cxn modelId="{496B8CA8-E4D9-3E4A-B507-1D1514EE6047}" type="presParOf" srcId="{C932481C-1BF3-A540-A10F-1E2EE1A54D6B}" destId="{FB5AEF43-DF8C-C441-8CD2-38AAD43FCC8F}" srcOrd="4" destOrd="0" presId="urn:microsoft.com/office/officeart/2005/8/layout/radial6"/>
    <dgm:cxn modelId="{4833E135-8F01-7C44-9F6D-BFC5FE33ACA6}" type="presParOf" srcId="{C932481C-1BF3-A540-A10F-1E2EE1A54D6B}" destId="{23344358-21BC-E84A-930D-347B44DB9987}" srcOrd="5" destOrd="0" presId="urn:microsoft.com/office/officeart/2005/8/layout/radial6"/>
    <dgm:cxn modelId="{ACFC8726-2741-D740-AAEE-7E0EDCC502D9}" type="presParOf" srcId="{C932481C-1BF3-A540-A10F-1E2EE1A54D6B}" destId="{0316C1B6-681E-8D49-ADAD-4F5BA47743CD}" srcOrd="6" destOrd="0" presId="urn:microsoft.com/office/officeart/2005/8/layout/radial6"/>
    <dgm:cxn modelId="{A8119C90-080C-2A44-8DD2-9BCDFCDEC5A4}" type="presParOf" srcId="{C932481C-1BF3-A540-A10F-1E2EE1A54D6B}" destId="{40F13254-A3EA-B74B-9F10-8D3698D9BD33}" srcOrd="7" destOrd="0" presId="urn:microsoft.com/office/officeart/2005/8/layout/radial6"/>
    <dgm:cxn modelId="{CA72E693-4543-2B42-BB51-602138205406}" type="presParOf" srcId="{C932481C-1BF3-A540-A10F-1E2EE1A54D6B}" destId="{565F86C5-D98B-444A-B17D-7E09B7DC4463}" srcOrd="8" destOrd="0" presId="urn:microsoft.com/office/officeart/2005/8/layout/radial6"/>
    <dgm:cxn modelId="{760A21DF-3172-1046-BF97-713C888670F7}" type="presParOf" srcId="{C932481C-1BF3-A540-A10F-1E2EE1A54D6B}" destId="{A07506CF-4E73-C146-BC92-E0D62A5127A8}" srcOrd="9" destOrd="0" presId="urn:microsoft.com/office/officeart/2005/8/layout/radial6"/>
    <dgm:cxn modelId="{D77BFFEC-9F9C-A944-AC3B-F02F8403C594}" type="presParOf" srcId="{C932481C-1BF3-A540-A10F-1E2EE1A54D6B}" destId="{60C8A16A-75A7-4449-A7C4-7F12EB824BFA}" srcOrd="10" destOrd="0" presId="urn:microsoft.com/office/officeart/2005/8/layout/radial6"/>
    <dgm:cxn modelId="{70D9AFC7-DF0E-764C-AA8D-7230C0C3B07A}" type="presParOf" srcId="{C932481C-1BF3-A540-A10F-1E2EE1A54D6B}" destId="{D269F9B5-EDEA-504B-9D06-C435B2AF32EA}" srcOrd="11" destOrd="0" presId="urn:microsoft.com/office/officeart/2005/8/layout/radial6"/>
    <dgm:cxn modelId="{BC9FB455-9643-B34C-9A7E-F15851ED5B70}" type="presParOf" srcId="{C932481C-1BF3-A540-A10F-1E2EE1A54D6B}" destId="{2DD14211-CFE7-D540-B06F-9B21B166B7A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693BEC-B182-824F-955D-88D52818B63D}" type="doc">
      <dgm:prSet loTypeId="urn:microsoft.com/office/officeart/2005/8/layout/matrix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E7771F5-A911-B842-9AFF-7DB897D97041}">
      <dgm:prSet phldrT="[Text]" custT="1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n-US" sz="2000" b="1" cap="all" spc="0" dirty="0" err="1" smtClean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cs typeface="Calibri"/>
            </a:rPr>
            <a:t>Planejamento</a:t>
          </a:r>
          <a:r>
            <a:rPr lang="en-US" sz="2000" b="1" cap="all" spc="0" dirty="0" smtClean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cs typeface="Calibri"/>
            </a:rPr>
            <a:t> da </a:t>
          </a:r>
          <a:r>
            <a:rPr lang="en-US" sz="2000" b="1" cap="all" spc="0" dirty="0" err="1" smtClean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cs typeface="Calibri"/>
            </a:rPr>
            <a:t>Força</a:t>
          </a:r>
          <a:r>
            <a:rPr lang="en-US" sz="2000" b="1" cap="all" spc="0" dirty="0" smtClean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cs typeface="Calibri"/>
            </a:rPr>
            <a:t> de </a:t>
          </a:r>
          <a:r>
            <a:rPr lang="en-US" sz="2000" b="1" cap="all" spc="0" dirty="0" err="1" smtClean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cs typeface="Calibri"/>
            </a:rPr>
            <a:t>Trabalho</a:t>
          </a:r>
          <a:endParaRPr lang="en-US" sz="2000" b="1" cap="all" spc="0" dirty="0">
            <a:ln w="0"/>
            <a:solidFill>
              <a:srgbClr val="0000FF"/>
            </a:solidFill>
            <a:effectLst>
              <a:reflection blurRad="12700" stA="50000" endPos="50000" dist="5000" dir="5400000" sy="-100000" rotWithShape="0"/>
            </a:effectLst>
            <a:latin typeface="Calibri"/>
            <a:cs typeface="Calibri"/>
          </a:endParaRPr>
        </a:p>
      </dgm:t>
    </dgm:pt>
    <dgm:pt modelId="{B812FBB4-3989-CF4E-ADE6-6DFE6746E232}" type="parTrans" cxnId="{8AE07CB0-6B8E-B44C-99F5-A8D897323365}">
      <dgm:prSet/>
      <dgm:spPr/>
      <dgm:t>
        <a:bodyPr/>
        <a:lstStyle/>
        <a:p>
          <a:endParaRPr lang="en-US"/>
        </a:p>
      </dgm:t>
    </dgm:pt>
    <dgm:pt modelId="{F63ADC61-8803-A04C-956D-04FAA0C0D9A6}" type="sibTrans" cxnId="{8AE07CB0-6B8E-B44C-99F5-A8D897323365}">
      <dgm:prSet/>
      <dgm:spPr/>
      <dgm:t>
        <a:bodyPr/>
        <a:lstStyle/>
        <a:p>
          <a:endParaRPr lang="en-US"/>
        </a:p>
      </dgm:t>
    </dgm:pt>
    <dgm:pt modelId="{1F93C185-05F5-B04F-BCD5-C16B12953B1E}">
      <dgm:prSet phldrT="[Text]" custT="1"/>
      <dgm:spPr>
        <a:solidFill>
          <a:srgbClr val="F5CEA7"/>
        </a:solidFill>
      </dgm:spPr>
      <dgm:t>
        <a:bodyPr/>
        <a:lstStyle/>
        <a:p>
          <a:pPr algn="l">
            <a:lnSpc>
              <a:spcPct val="100000"/>
            </a:lnSpc>
          </a:pPr>
          <a:endParaRPr lang="en-US" sz="2000" dirty="0" smtClean="0">
            <a:solidFill>
              <a:schemeClr val="tx1"/>
            </a:solidFill>
            <a:latin typeface="Calibri"/>
            <a:cs typeface="Calibri"/>
          </a:endParaRPr>
        </a:p>
        <a:p>
          <a:pPr algn="l">
            <a:lnSpc>
              <a:spcPct val="100000"/>
            </a:lnSpc>
          </a:pP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Definição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estratégias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ações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para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viabilizar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o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suprimentos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das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necessidades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pessoal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alinhadas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aos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objetivos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metas</a:t>
          </a:r>
          <a:r>
            <a:rPr lang="en-US" sz="20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Calibri"/>
              <a:cs typeface="Calibri"/>
            </a:rPr>
            <a:t>organizacionais</a:t>
          </a:r>
          <a:endParaRPr lang="en-US" sz="20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286AE48A-EB25-6646-B51D-B17DFFF76444}" type="parTrans" cxnId="{1581FED4-584E-E141-927C-55585B7F55FD}">
      <dgm:prSet/>
      <dgm:spPr/>
      <dgm:t>
        <a:bodyPr/>
        <a:lstStyle/>
        <a:p>
          <a:endParaRPr lang="en-US"/>
        </a:p>
      </dgm:t>
    </dgm:pt>
    <dgm:pt modelId="{08AC86D4-5EBA-EC4E-9E4D-961EC39436C8}" type="sibTrans" cxnId="{1581FED4-584E-E141-927C-55585B7F55FD}">
      <dgm:prSet/>
      <dgm:spPr/>
      <dgm:t>
        <a:bodyPr/>
        <a:lstStyle/>
        <a:p>
          <a:endParaRPr lang="en-US"/>
        </a:p>
      </dgm:t>
    </dgm:pt>
    <dgm:pt modelId="{F6609AEF-68EC-CF4B-8AA3-6D4C4EB03DAA}">
      <dgm:prSet phldrT="[Text]" custT="1"/>
      <dgm:spPr/>
      <dgm:t>
        <a:bodyPr/>
        <a:lstStyle/>
        <a:p>
          <a:pPr algn="r">
            <a:lnSpc>
              <a:spcPct val="100000"/>
            </a:lnSpc>
          </a:pP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Construção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cenário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futuro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para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a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definição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perfis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profssionais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composição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qualitativa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quantitativa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quadro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pessoal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98BEF743-5939-3E4D-AB2D-3805D20672CD}" type="parTrans" cxnId="{5F7B234D-11A1-1F46-95AC-AB2B3E5F22D3}">
      <dgm:prSet/>
      <dgm:spPr/>
      <dgm:t>
        <a:bodyPr/>
        <a:lstStyle/>
        <a:p>
          <a:endParaRPr lang="en-US"/>
        </a:p>
      </dgm:t>
    </dgm:pt>
    <dgm:pt modelId="{9508090B-1189-6B48-B883-012640566CCF}" type="sibTrans" cxnId="{5F7B234D-11A1-1F46-95AC-AB2B3E5F22D3}">
      <dgm:prSet/>
      <dgm:spPr/>
      <dgm:t>
        <a:bodyPr/>
        <a:lstStyle/>
        <a:p>
          <a:endParaRPr lang="en-US"/>
        </a:p>
      </dgm:t>
    </dgm:pt>
    <dgm:pt modelId="{4FD6C5EF-9147-694A-8542-74C08A6649C5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Identificação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das lacunas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competências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por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meio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avaliação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possíveis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mudanças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no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contexto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organizacional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interno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externo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50828F1-D71C-8C46-A15C-DB189330FDDF}" type="parTrans" cxnId="{1C15579B-3DE8-B343-B3C5-FC4499A6FC6B}">
      <dgm:prSet/>
      <dgm:spPr/>
      <dgm:t>
        <a:bodyPr/>
        <a:lstStyle/>
        <a:p>
          <a:endParaRPr lang="en-US"/>
        </a:p>
      </dgm:t>
    </dgm:pt>
    <dgm:pt modelId="{D39DC111-A455-F140-BF08-8FB3E6AB1B73}" type="sibTrans" cxnId="{1C15579B-3DE8-B343-B3C5-FC4499A6FC6B}">
      <dgm:prSet/>
      <dgm:spPr/>
      <dgm:t>
        <a:bodyPr/>
        <a:lstStyle/>
        <a:p>
          <a:endParaRPr lang="en-US"/>
        </a:p>
      </dgm:t>
    </dgm:pt>
    <dgm:pt modelId="{BEF479C3-5732-7F44-8D2C-DCF4E8CBA5BE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Processo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contínuo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que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propicia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a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adequação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dimensionamento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da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força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trabalho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no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setor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público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71F3110C-E6D1-2843-948F-7A9F2D7EFDB7}" type="parTrans" cxnId="{786687AA-A1FD-884A-8666-67F7F60E27EC}">
      <dgm:prSet/>
      <dgm:spPr/>
      <dgm:t>
        <a:bodyPr/>
        <a:lstStyle/>
        <a:p>
          <a:endParaRPr lang="en-US"/>
        </a:p>
      </dgm:t>
    </dgm:pt>
    <dgm:pt modelId="{1EF07B34-21ED-CA4F-AB2A-CC8C033B52D3}" type="sibTrans" cxnId="{786687AA-A1FD-884A-8666-67F7F60E27EC}">
      <dgm:prSet/>
      <dgm:spPr/>
      <dgm:t>
        <a:bodyPr/>
        <a:lstStyle/>
        <a:p>
          <a:endParaRPr lang="en-US"/>
        </a:p>
      </dgm:t>
    </dgm:pt>
    <dgm:pt modelId="{99855C1A-E896-0647-8DD7-A4E81E0E5934}" type="pres">
      <dgm:prSet presAssocID="{5D693BEC-B182-824F-955D-88D52818B63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6A2A3E-131D-4848-B5A2-403D3111A21F}" type="pres">
      <dgm:prSet presAssocID="{5D693BEC-B182-824F-955D-88D52818B63D}" presName="matrix" presStyleCnt="0"/>
      <dgm:spPr/>
    </dgm:pt>
    <dgm:pt modelId="{3FF5EEC2-A64E-FD42-B349-F730CA4141B9}" type="pres">
      <dgm:prSet presAssocID="{5D693BEC-B182-824F-955D-88D52818B63D}" presName="tile1" presStyleLbl="node1" presStyleIdx="0" presStyleCnt="4"/>
      <dgm:spPr/>
      <dgm:t>
        <a:bodyPr/>
        <a:lstStyle/>
        <a:p>
          <a:endParaRPr lang="en-US"/>
        </a:p>
      </dgm:t>
    </dgm:pt>
    <dgm:pt modelId="{A206113E-8196-DF49-BAD1-0C41B3503380}" type="pres">
      <dgm:prSet presAssocID="{5D693BEC-B182-824F-955D-88D52818B63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E69F-0AEE-9D4E-A2E5-FB4EA04E702D}" type="pres">
      <dgm:prSet presAssocID="{5D693BEC-B182-824F-955D-88D52818B63D}" presName="tile2" presStyleLbl="node1" presStyleIdx="1" presStyleCnt="4"/>
      <dgm:spPr/>
      <dgm:t>
        <a:bodyPr/>
        <a:lstStyle/>
        <a:p>
          <a:endParaRPr lang="en-US"/>
        </a:p>
      </dgm:t>
    </dgm:pt>
    <dgm:pt modelId="{D9E69D91-7009-704A-AD09-78C24E19A37C}" type="pres">
      <dgm:prSet presAssocID="{5D693BEC-B182-824F-955D-88D52818B63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0E7D6-E145-AA4B-A67C-029BFAC1ABBB}" type="pres">
      <dgm:prSet presAssocID="{5D693BEC-B182-824F-955D-88D52818B63D}" presName="tile3" presStyleLbl="node1" presStyleIdx="2" presStyleCnt="4"/>
      <dgm:spPr/>
      <dgm:t>
        <a:bodyPr/>
        <a:lstStyle/>
        <a:p>
          <a:endParaRPr lang="en-US"/>
        </a:p>
      </dgm:t>
    </dgm:pt>
    <dgm:pt modelId="{525970E8-AE7F-0E4B-BD3C-0D366BEFF5FB}" type="pres">
      <dgm:prSet presAssocID="{5D693BEC-B182-824F-955D-88D52818B63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FD4FA-85E4-9942-B298-366388CEB1A4}" type="pres">
      <dgm:prSet presAssocID="{5D693BEC-B182-824F-955D-88D52818B63D}" presName="tile4" presStyleLbl="node1" presStyleIdx="3" presStyleCnt="4"/>
      <dgm:spPr/>
      <dgm:t>
        <a:bodyPr/>
        <a:lstStyle/>
        <a:p>
          <a:endParaRPr lang="en-US"/>
        </a:p>
      </dgm:t>
    </dgm:pt>
    <dgm:pt modelId="{E98652D8-10B4-E349-9119-D537FF42935E}" type="pres">
      <dgm:prSet presAssocID="{5D693BEC-B182-824F-955D-88D52818B63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9E52B-C76F-B14E-8F6A-354E322DF356}" type="pres">
      <dgm:prSet presAssocID="{5D693BEC-B182-824F-955D-88D52818B63D}" presName="centerTile" presStyleLbl="fgShp" presStyleIdx="0" presStyleCnt="1" custScaleX="12280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7F09372-8279-164F-8CB6-45426D7E95DA}" type="presOf" srcId="{4FD6C5EF-9147-694A-8542-74C08A6649C5}" destId="{FD90E7D6-E145-AA4B-A67C-029BFAC1ABBB}" srcOrd="0" destOrd="0" presId="urn:microsoft.com/office/officeart/2005/8/layout/matrix1"/>
    <dgm:cxn modelId="{24C63176-B695-ED4A-A4FC-D11B205A383E}" type="presOf" srcId="{5D693BEC-B182-824F-955D-88D52818B63D}" destId="{99855C1A-E896-0647-8DD7-A4E81E0E5934}" srcOrd="0" destOrd="0" presId="urn:microsoft.com/office/officeart/2005/8/layout/matrix1"/>
    <dgm:cxn modelId="{1581FED4-584E-E141-927C-55585B7F55FD}" srcId="{6E7771F5-A911-B842-9AFF-7DB897D97041}" destId="{1F93C185-05F5-B04F-BCD5-C16B12953B1E}" srcOrd="0" destOrd="0" parTransId="{286AE48A-EB25-6646-B51D-B17DFFF76444}" sibTransId="{08AC86D4-5EBA-EC4E-9E4D-961EC39436C8}"/>
    <dgm:cxn modelId="{73FBB118-4564-5048-9481-8557390E8D8F}" type="presOf" srcId="{BEF479C3-5732-7F44-8D2C-DCF4E8CBA5BE}" destId="{EA5FD4FA-85E4-9942-B298-366388CEB1A4}" srcOrd="0" destOrd="0" presId="urn:microsoft.com/office/officeart/2005/8/layout/matrix1"/>
    <dgm:cxn modelId="{1C15579B-3DE8-B343-B3C5-FC4499A6FC6B}" srcId="{6E7771F5-A911-B842-9AFF-7DB897D97041}" destId="{4FD6C5EF-9147-694A-8542-74C08A6649C5}" srcOrd="2" destOrd="0" parTransId="{A50828F1-D71C-8C46-A15C-DB189330FDDF}" sibTransId="{D39DC111-A455-F140-BF08-8FB3E6AB1B73}"/>
    <dgm:cxn modelId="{CA79D316-5762-F445-9229-9EFD79059F13}" type="presOf" srcId="{1F93C185-05F5-B04F-BCD5-C16B12953B1E}" destId="{A206113E-8196-DF49-BAD1-0C41B3503380}" srcOrd="1" destOrd="0" presId="urn:microsoft.com/office/officeart/2005/8/layout/matrix1"/>
    <dgm:cxn modelId="{002B9E21-6661-354E-9E5F-EF83BA7ED201}" type="presOf" srcId="{F6609AEF-68EC-CF4B-8AA3-6D4C4EB03DAA}" destId="{F61EE69F-0AEE-9D4E-A2E5-FB4EA04E702D}" srcOrd="0" destOrd="0" presId="urn:microsoft.com/office/officeart/2005/8/layout/matrix1"/>
    <dgm:cxn modelId="{8AE07CB0-6B8E-B44C-99F5-A8D897323365}" srcId="{5D693BEC-B182-824F-955D-88D52818B63D}" destId="{6E7771F5-A911-B842-9AFF-7DB897D97041}" srcOrd="0" destOrd="0" parTransId="{B812FBB4-3989-CF4E-ADE6-6DFE6746E232}" sibTransId="{F63ADC61-8803-A04C-956D-04FAA0C0D9A6}"/>
    <dgm:cxn modelId="{17E38A2F-0B1A-8F49-BFE4-C101C6CBCD83}" type="presOf" srcId="{BEF479C3-5732-7F44-8D2C-DCF4E8CBA5BE}" destId="{E98652D8-10B4-E349-9119-D537FF42935E}" srcOrd="1" destOrd="0" presId="urn:microsoft.com/office/officeart/2005/8/layout/matrix1"/>
    <dgm:cxn modelId="{86E5038F-CD4F-F748-A7E4-2C560736C761}" type="presOf" srcId="{4FD6C5EF-9147-694A-8542-74C08A6649C5}" destId="{525970E8-AE7F-0E4B-BD3C-0D366BEFF5FB}" srcOrd="1" destOrd="0" presId="urn:microsoft.com/office/officeart/2005/8/layout/matrix1"/>
    <dgm:cxn modelId="{F243E65B-5B57-7745-ACB0-0F84EFEB7292}" type="presOf" srcId="{1F93C185-05F5-B04F-BCD5-C16B12953B1E}" destId="{3FF5EEC2-A64E-FD42-B349-F730CA4141B9}" srcOrd="0" destOrd="0" presId="urn:microsoft.com/office/officeart/2005/8/layout/matrix1"/>
    <dgm:cxn modelId="{A533FC12-5CE5-5C4F-892F-91EAF647BBC0}" type="presOf" srcId="{6E7771F5-A911-B842-9AFF-7DB897D97041}" destId="{AB49E52B-C76F-B14E-8F6A-354E322DF356}" srcOrd="0" destOrd="0" presId="urn:microsoft.com/office/officeart/2005/8/layout/matrix1"/>
    <dgm:cxn modelId="{786687AA-A1FD-884A-8666-67F7F60E27EC}" srcId="{6E7771F5-A911-B842-9AFF-7DB897D97041}" destId="{BEF479C3-5732-7F44-8D2C-DCF4E8CBA5BE}" srcOrd="3" destOrd="0" parTransId="{71F3110C-E6D1-2843-948F-7A9F2D7EFDB7}" sibTransId="{1EF07B34-21ED-CA4F-AB2A-CC8C033B52D3}"/>
    <dgm:cxn modelId="{C79FB33E-B20B-B749-A729-E77F80A708F1}" type="presOf" srcId="{F6609AEF-68EC-CF4B-8AA3-6D4C4EB03DAA}" destId="{D9E69D91-7009-704A-AD09-78C24E19A37C}" srcOrd="1" destOrd="0" presId="urn:microsoft.com/office/officeart/2005/8/layout/matrix1"/>
    <dgm:cxn modelId="{5F7B234D-11A1-1F46-95AC-AB2B3E5F22D3}" srcId="{6E7771F5-A911-B842-9AFF-7DB897D97041}" destId="{F6609AEF-68EC-CF4B-8AA3-6D4C4EB03DAA}" srcOrd="1" destOrd="0" parTransId="{98BEF743-5939-3E4D-AB2D-3805D20672CD}" sibTransId="{9508090B-1189-6B48-B883-012640566CCF}"/>
    <dgm:cxn modelId="{CDBAE38B-1181-8341-B44D-9F84D774986E}" type="presParOf" srcId="{99855C1A-E896-0647-8DD7-A4E81E0E5934}" destId="{FC6A2A3E-131D-4848-B5A2-403D3111A21F}" srcOrd="0" destOrd="0" presId="urn:microsoft.com/office/officeart/2005/8/layout/matrix1"/>
    <dgm:cxn modelId="{86ECF821-82EB-1A40-AD2B-DD9155924418}" type="presParOf" srcId="{FC6A2A3E-131D-4848-B5A2-403D3111A21F}" destId="{3FF5EEC2-A64E-FD42-B349-F730CA4141B9}" srcOrd="0" destOrd="0" presId="urn:microsoft.com/office/officeart/2005/8/layout/matrix1"/>
    <dgm:cxn modelId="{D8F38481-5D8B-3B4C-ADF3-A741C0233B17}" type="presParOf" srcId="{FC6A2A3E-131D-4848-B5A2-403D3111A21F}" destId="{A206113E-8196-DF49-BAD1-0C41B3503380}" srcOrd="1" destOrd="0" presId="urn:microsoft.com/office/officeart/2005/8/layout/matrix1"/>
    <dgm:cxn modelId="{E247D94A-883E-C24B-91DA-7AF66D1002A4}" type="presParOf" srcId="{FC6A2A3E-131D-4848-B5A2-403D3111A21F}" destId="{F61EE69F-0AEE-9D4E-A2E5-FB4EA04E702D}" srcOrd="2" destOrd="0" presId="urn:microsoft.com/office/officeart/2005/8/layout/matrix1"/>
    <dgm:cxn modelId="{F4040D84-322E-7143-8D04-0D502C857B7B}" type="presParOf" srcId="{FC6A2A3E-131D-4848-B5A2-403D3111A21F}" destId="{D9E69D91-7009-704A-AD09-78C24E19A37C}" srcOrd="3" destOrd="0" presId="urn:microsoft.com/office/officeart/2005/8/layout/matrix1"/>
    <dgm:cxn modelId="{BE1D0B64-4BCB-E64D-A765-BEB17A0EF45E}" type="presParOf" srcId="{FC6A2A3E-131D-4848-B5A2-403D3111A21F}" destId="{FD90E7D6-E145-AA4B-A67C-029BFAC1ABBB}" srcOrd="4" destOrd="0" presId="urn:microsoft.com/office/officeart/2005/8/layout/matrix1"/>
    <dgm:cxn modelId="{0655B591-F9FF-FC4A-99B1-C7B47373B0BE}" type="presParOf" srcId="{FC6A2A3E-131D-4848-B5A2-403D3111A21F}" destId="{525970E8-AE7F-0E4B-BD3C-0D366BEFF5FB}" srcOrd="5" destOrd="0" presId="urn:microsoft.com/office/officeart/2005/8/layout/matrix1"/>
    <dgm:cxn modelId="{BE0C781D-25B6-9D41-97D4-4B56EC6488BD}" type="presParOf" srcId="{FC6A2A3E-131D-4848-B5A2-403D3111A21F}" destId="{EA5FD4FA-85E4-9942-B298-366388CEB1A4}" srcOrd="6" destOrd="0" presId="urn:microsoft.com/office/officeart/2005/8/layout/matrix1"/>
    <dgm:cxn modelId="{6765C3DE-4AEF-5349-B7E5-2DB43B755D3E}" type="presParOf" srcId="{FC6A2A3E-131D-4848-B5A2-403D3111A21F}" destId="{E98652D8-10B4-E349-9119-D537FF42935E}" srcOrd="7" destOrd="0" presId="urn:microsoft.com/office/officeart/2005/8/layout/matrix1"/>
    <dgm:cxn modelId="{F87D76C8-F8DE-604A-880B-F428D384E8C6}" type="presParOf" srcId="{99855C1A-E896-0647-8DD7-A4E81E0E5934}" destId="{AB49E52B-C76F-B14E-8F6A-354E322DF3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693BEC-B182-824F-955D-88D52818B63D}" type="doc">
      <dgm:prSet loTypeId="urn:microsoft.com/office/officeart/2005/8/layout/matrix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E7771F5-A911-B842-9AFF-7DB897D97041}">
      <dgm:prSet phldrT="[Text]" custT="1"/>
      <dgm:spPr>
        <a:solidFill>
          <a:schemeClr val="bg2"/>
        </a:solidFill>
      </dgm:spPr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n-US" sz="20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  <a:cs typeface="Calibri"/>
            </a:rPr>
            <a:t>GESTÃO POR COMPETÊNCIAS</a:t>
          </a:r>
          <a:endParaRPr lang="en-US" sz="2000" b="1" cap="none" spc="0" dirty="0">
            <a:ln w="1905"/>
            <a:solidFill>
              <a:srgbClr val="FF00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Calibri"/>
            <a:cs typeface="Calibri"/>
          </a:endParaRPr>
        </a:p>
      </dgm:t>
    </dgm:pt>
    <dgm:pt modelId="{B812FBB4-3989-CF4E-ADE6-6DFE6746E232}" type="parTrans" cxnId="{8AE07CB0-6B8E-B44C-99F5-A8D897323365}">
      <dgm:prSet/>
      <dgm:spPr/>
      <dgm:t>
        <a:bodyPr/>
        <a:lstStyle/>
        <a:p>
          <a:endParaRPr lang="en-US"/>
        </a:p>
      </dgm:t>
    </dgm:pt>
    <dgm:pt modelId="{F63ADC61-8803-A04C-956D-04FAA0C0D9A6}" type="sibTrans" cxnId="{8AE07CB0-6B8E-B44C-99F5-A8D897323365}">
      <dgm:prSet/>
      <dgm:spPr/>
      <dgm:t>
        <a:bodyPr/>
        <a:lstStyle/>
        <a:p>
          <a:endParaRPr lang="en-US"/>
        </a:p>
      </dgm:t>
    </dgm:pt>
    <dgm:pt modelId="{1F93C185-05F5-B04F-BCD5-C16B12953B1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endParaRPr lang="en-US" sz="2000" dirty="0" smtClean="0">
            <a:latin typeface="Calibri"/>
            <a:cs typeface="Calibri"/>
          </a:endParaRPr>
        </a:p>
        <a:p>
          <a:pPr algn="l">
            <a:lnSpc>
              <a:spcPct val="100000"/>
            </a:lnSpc>
          </a:pP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Mapeamento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Competências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286AE48A-EB25-6646-B51D-B17DFFF76444}" type="parTrans" cxnId="{1581FED4-584E-E141-927C-55585B7F55FD}">
      <dgm:prSet/>
      <dgm:spPr/>
      <dgm:t>
        <a:bodyPr/>
        <a:lstStyle/>
        <a:p>
          <a:endParaRPr lang="en-US"/>
        </a:p>
      </dgm:t>
    </dgm:pt>
    <dgm:pt modelId="{08AC86D4-5EBA-EC4E-9E4D-961EC39436C8}" type="sibTrans" cxnId="{1581FED4-584E-E141-927C-55585B7F55FD}">
      <dgm:prSet/>
      <dgm:spPr/>
      <dgm:t>
        <a:bodyPr/>
        <a:lstStyle/>
        <a:p>
          <a:endParaRPr lang="en-US"/>
        </a:p>
      </dgm:t>
    </dgm:pt>
    <dgm:pt modelId="{F6609AEF-68EC-CF4B-8AA3-6D4C4EB03DAA}">
      <dgm:prSet phldrT="[Text]" custT="1"/>
      <dgm:spPr>
        <a:solidFill>
          <a:schemeClr val="bg1"/>
        </a:solidFill>
      </dgm:spPr>
      <dgm:t>
        <a:bodyPr/>
        <a:lstStyle/>
        <a:p>
          <a:pPr algn="r">
            <a:lnSpc>
              <a:spcPct val="100000"/>
            </a:lnSpc>
          </a:pPr>
          <a:endParaRPr lang="en-US" sz="2000" dirty="0" smtClean="0">
            <a:solidFill>
              <a:srgbClr val="000000"/>
            </a:solidFill>
            <a:latin typeface="Calibri"/>
            <a:cs typeface="Calibri"/>
          </a:endParaRPr>
        </a:p>
        <a:p>
          <a:pPr algn="r">
            <a:lnSpc>
              <a:spcPct val="100000"/>
            </a:lnSpc>
          </a:pP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Construção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Banco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Talentos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98BEF743-5939-3E4D-AB2D-3805D20672CD}" type="parTrans" cxnId="{5F7B234D-11A1-1F46-95AC-AB2B3E5F22D3}">
      <dgm:prSet/>
      <dgm:spPr/>
      <dgm:t>
        <a:bodyPr/>
        <a:lstStyle/>
        <a:p>
          <a:endParaRPr lang="en-US"/>
        </a:p>
      </dgm:t>
    </dgm:pt>
    <dgm:pt modelId="{9508090B-1189-6B48-B883-012640566CCF}" type="sibTrans" cxnId="{5F7B234D-11A1-1F46-95AC-AB2B3E5F22D3}">
      <dgm:prSet/>
      <dgm:spPr/>
      <dgm:t>
        <a:bodyPr/>
        <a:lstStyle/>
        <a:p>
          <a:endParaRPr lang="en-US"/>
        </a:p>
      </dgm:t>
    </dgm:pt>
    <dgm:pt modelId="{4FD6C5EF-9147-694A-8542-74C08A6649C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Planejamento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,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organização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avaliação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escolha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das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formas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desenvolvimento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competências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50828F1-D71C-8C46-A15C-DB189330FDDF}" type="parTrans" cxnId="{1C15579B-3DE8-B343-B3C5-FC4499A6FC6B}">
      <dgm:prSet/>
      <dgm:spPr/>
      <dgm:t>
        <a:bodyPr/>
        <a:lstStyle/>
        <a:p>
          <a:endParaRPr lang="en-US"/>
        </a:p>
      </dgm:t>
    </dgm:pt>
    <dgm:pt modelId="{D39DC111-A455-F140-BF08-8FB3E6AB1B73}" type="sibTrans" cxnId="{1C15579B-3DE8-B343-B3C5-FC4499A6FC6B}">
      <dgm:prSet/>
      <dgm:spPr/>
      <dgm:t>
        <a:bodyPr/>
        <a:lstStyle/>
        <a:p>
          <a:endParaRPr lang="en-US"/>
        </a:p>
      </dgm:t>
    </dgm:pt>
    <dgm:pt modelId="{BEF479C3-5732-7F44-8D2C-DCF4E8CBA5BE}">
      <dgm:prSet phldrT="[Text]" custT="1"/>
      <dgm:spPr>
        <a:solidFill>
          <a:srgbClr val="FFFFCC"/>
        </a:solidFill>
      </dgm:spPr>
      <dgm:t>
        <a:bodyPr/>
        <a:lstStyle/>
        <a:p>
          <a:pPr algn="r"/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COMPETÊNCIA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abrange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CHAs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que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indivíduo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possui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ou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adquire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, 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entrega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à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organização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ao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realizar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seu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trabalho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71F3110C-E6D1-2843-948F-7A9F2D7EFDB7}" type="parTrans" cxnId="{786687AA-A1FD-884A-8666-67F7F60E27EC}">
      <dgm:prSet/>
      <dgm:spPr/>
      <dgm:t>
        <a:bodyPr/>
        <a:lstStyle/>
        <a:p>
          <a:endParaRPr lang="en-US"/>
        </a:p>
      </dgm:t>
    </dgm:pt>
    <dgm:pt modelId="{1EF07B34-21ED-CA4F-AB2A-CC8C033B52D3}" type="sibTrans" cxnId="{786687AA-A1FD-884A-8666-67F7F60E27EC}">
      <dgm:prSet/>
      <dgm:spPr/>
      <dgm:t>
        <a:bodyPr/>
        <a:lstStyle/>
        <a:p>
          <a:endParaRPr lang="en-US"/>
        </a:p>
      </dgm:t>
    </dgm:pt>
    <dgm:pt modelId="{99855C1A-E896-0647-8DD7-A4E81E0E5934}" type="pres">
      <dgm:prSet presAssocID="{5D693BEC-B182-824F-955D-88D52818B63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6A2A3E-131D-4848-B5A2-403D3111A21F}" type="pres">
      <dgm:prSet presAssocID="{5D693BEC-B182-824F-955D-88D52818B63D}" presName="matrix" presStyleCnt="0"/>
      <dgm:spPr/>
    </dgm:pt>
    <dgm:pt modelId="{3FF5EEC2-A64E-FD42-B349-F730CA4141B9}" type="pres">
      <dgm:prSet presAssocID="{5D693BEC-B182-824F-955D-88D52818B63D}" presName="tile1" presStyleLbl="node1" presStyleIdx="0" presStyleCnt="4"/>
      <dgm:spPr/>
      <dgm:t>
        <a:bodyPr/>
        <a:lstStyle/>
        <a:p>
          <a:endParaRPr lang="en-US"/>
        </a:p>
      </dgm:t>
    </dgm:pt>
    <dgm:pt modelId="{A206113E-8196-DF49-BAD1-0C41B3503380}" type="pres">
      <dgm:prSet presAssocID="{5D693BEC-B182-824F-955D-88D52818B63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E69F-0AEE-9D4E-A2E5-FB4EA04E702D}" type="pres">
      <dgm:prSet presAssocID="{5D693BEC-B182-824F-955D-88D52818B63D}" presName="tile2" presStyleLbl="node1" presStyleIdx="1" presStyleCnt="4"/>
      <dgm:spPr/>
      <dgm:t>
        <a:bodyPr/>
        <a:lstStyle/>
        <a:p>
          <a:endParaRPr lang="en-US"/>
        </a:p>
      </dgm:t>
    </dgm:pt>
    <dgm:pt modelId="{D9E69D91-7009-704A-AD09-78C24E19A37C}" type="pres">
      <dgm:prSet presAssocID="{5D693BEC-B182-824F-955D-88D52818B63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0E7D6-E145-AA4B-A67C-029BFAC1ABBB}" type="pres">
      <dgm:prSet presAssocID="{5D693BEC-B182-824F-955D-88D52818B63D}" presName="tile3" presStyleLbl="node1" presStyleIdx="2" presStyleCnt="4"/>
      <dgm:spPr/>
      <dgm:t>
        <a:bodyPr/>
        <a:lstStyle/>
        <a:p>
          <a:endParaRPr lang="en-US"/>
        </a:p>
      </dgm:t>
    </dgm:pt>
    <dgm:pt modelId="{525970E8-AE7F-0E4B-BD3C-0D366BEFF5FB}" type="pres">
      <dgm:prSet presAssocID="{5D693BEC-B182-824F-955D-88D52818B63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FD4FA-85E4-9942-B298-366388CEB1A4}" type="pres">
      <dgm:prSet presAssocID="{5D693BEC-B182-824F-955D-88D52818B63D}" presName="tile4" presStyleLbl="node1" presStyleIdx="3" presStyleCnt="4"/>
      <dgm:spPr/>
      <dgm:t>
        <a:bodyPr/>
        <a:lstStyle/>
        <a:p>
          <a:endParaRPr lang="en-US"/>
        </a:p>
      </dgm:t>
    </dgm:pt>
    <dgm:pt modelId="{E98652D8-10B4-E349-9119-D537FF42935E}" type="pres">
      <dgm:prSet presAssocID="{5D693BEC-B182-824F-955D-88D52818B63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9E52B-C76F-B14E-8F6A-354E322DF356}" type="pres">
      <dgm:prSet presAssocID="{5D693BEC-B182-824F-955D-88D52818B63D}" presName="centerTile" presStyleLbl="fgShp" presStyleIdx="0" presStyleCnt="1" custScaleX="12280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509ED2A-112C-574D-A4D1-88A0B86D2AA9}" type="presOf" srcId="{1F93C185-05F5-B04F-BCD5-C16B12953B1E}" destId="{3FF5EEC2-A64E-FD42-B349-F730CA4141B9}" srcOrd="0" destOrd="0" presId="urn:microsoft.com/office/officeart/2005/8/layout/matrix1"/>
    <dgm:cxn modelId="{E3D64297-5AC1-6D40-BB83-0FE775FFF829}" type="presOf" srcId="{BEF479C3-5732-7F44-8D2C-DCF4E8CBA5BE}" destId="{E98652D8-10B4-E349-9119-D537FF42935E}" srcOrd="1" destOrd="0" presId="urn:microsoft.com/office/officeart/2005/8/layout/matrix1"/>
    <dgm:cxn modelId="{26125E53-244D-484D-A7AB-0B8A63849EE6}" type="presOf" srcId="{F6609AEF-68EC-CF4B-8AA3-6D4C4EB03DAA}" destId="{D9E69D91-7009-704A-AD09-78C24E19A37C}" srcOrd="1" destOrd="0" presId="urn:microsoft.com/office/officeart/2005/8/layout/matrix1"/>
    <dgm:cxn modelId="{1581FED4-584E-E141-927C-55585B7F55FD}" srcId="{6E7771F5-A911-B842-9AFF-7DB897D97041}" destId="{1F93C185-05F5-B04F-BCD5-C16B12953B1E}" srcOrd="0" destOrd="0" parTransId="{286AE48A-EB25-6646-B51D-B17DFFF76444}" sibTransId="{08AC86D4-5EBA-EC4E-9E4D-961EC39436C8}"/>
    <dgm:cxn modelId="{E893F4B0-C6DF-A441-8BD2-3D7B449C31E0}" type="presOf" srcId="{1F93C185-05F5-B04F-BCD5-C16B12953B1E}" destId="{A206113E-8196-DF49-BAD1-0C41B3503380}" srcOrd="1" destOrd="0" presId="urn:microsoft.com/office/officeart/2005/8/layout/matrix1"/>
    <dgm:cxn modelId="{1C15579B-3DE8-B343-B3C5-FC4499A6FC6B}" srcId="{6E7771F5-A911-B842-9AFF-7DB897D97041}" destId="{4FD6C5EF-9147-694A-8542-74C08A6649C5}" srcOrd="2" destOrd="0" parTransId="{A50828F1-D71C-8C46-A15C-DB189330FDDF}" sibTransId="{D39DC111-A455-F140-BF08-8FB3E6AB1B73}"/>
    <dgm:cxn modelId="{8AE07CB0-6B8E-B44C-99F5-A8D897323365}" srcId="{5D693BEC-B182-824F-955D-88D52818B63D}" destId="{6E7771F5-A911-B842-9AFF-7DB897D97041}" srcOrd="0" destOrd="0" parTransId="{B812FBB4-3989-CF4E-ADE6-6DFE6746E232}" sibTransId="{F63ADC61-8803-A04C-956D-04FAA0C0D9A6}"/>
    <dgm:cxn modelId="{889A337C-5DC5-6F44-9F59-B87CD120625B}" type="presOf" srcId="{F6609AEF-68EC-CF4B-8AA3-6D4C4EB03DAA}" destId="{F61EE69F-0AEE-9D4E-A2E5-FB4EA04E702D}" srcOrd="0" destOrd="0" presId="urn:microsoft.com/office/officeart/2005/8/layout/matrix1"/>
    <dgm:cxn modelId="{CE9FAC87-18BB-834A-8BEA-E1D256CA7A66}" type="presOf" srcId="{BEF479C3-5732-7F44-8D2C-DCF4E8CBA5BE}" destId="{EA5FD4FA-85E4-9942-B298-366388CEB1A4}" srcOrd="0" destOrd="0" presId="urn:microsoft.com/office/officeart/2005/8/layout/matrix1"/>
    <dgm:cxn modelId="{388B8537-CE91-D84D-8489-AE1393966839}" type="presOf" srcId="{5D693BEC-B182-824F-955D-88D52818B63D}" destId="{99855C1A-E896-0647-8DD7-A4E81E0E5934}" srcOrd="0" destOrd="0" presId="urn:microsoft.com/office/officeart/2005/8/layout/matrix1"/>
    <dgm:cxn modelId="{BDDE4693-6277-5B4B-B24F-037A3C20E2C0}" type="presOf" srcId="{6E7771F5-A911-B842-9AFF-7DB897D97041}" destId="{AB49E52B-C76F-B14E-8F6A-354E322DF356}" srcOrd="0" destOrd="0" presId="urn:microsoft.com/office/officeart/2005/8/layout/matrix1"/>
    <dgm:cxn modelId="{CABC567B-8D67-E543-B0B2-54D6FFFDB6E3}" type="presOf" srcId="{4FD6C5EF-9147-694A-8542-74C08A6649C5}" destId="{FD90E7D6-E145-AA4B-A67C-029BFAC1ABBB}" srcOrd="0" destOrd="0" presId="urn:microsoft.com/office/officeart/2005/8/layout/matrix1"/>
    <dgm:cxn modelId="{786687AA-A1FD-884A-8666-67F7F60E27EC}" srcId="{6E7771F5-A911-B842-9AFF-7DB897D97041}" destId="{BEF479C3-5732-7F44-8D2C-DCF4E8CBA5BE}" srcOrd="3" destOrd="0" parTransId="{71F3110C-E6D1-2843-948F-7A9F2D7EFDB7}" sibTransId="{1EF07B34-21ED-CA4F-AB2A-CC8C033B52D3}"/>
    <dgm:cxn modelId="{5F7B234D-11A1-1F46-95AC-AB2B3E5F22D3}" srcId="{6E7771F5-A911-B842-9AFF-7DB897D97041}" destId="{F6609AEF-68EC-CF4B-8AA3-6D4C4EB03DAA}" srcOrd="1" destOrd="0" parTransId="{98BEF743-5939-3E4D-AB2D-3805D20672CD}" sibTransId="{9508090B-1189-6B48-B883-012640566CCF}"/>
    <dgm:cxn modelId="{71140FFB-3630-B440-A543-3C7FB678C1DE}" type="presOf" srcId="{4FD6C5EF-9147-694A-8542-74C08A6649C5}" destId="{525970E8-AE7F-0E4B-BD3C-0D366BEFF5FB}" srcOrd="1" destOrd="0" presId="urn:microsoft.com/office/officeart/2005/8/layout/matrix1"/>
    <dgm:cxn modelId="{5FB0E764-D59B-3E42-B9A9-6B965D7BCA58}" type="presParOf" srcId="{99855C1A-E896-0647-8DD7-A4E81E0E5934}" destId="{FC6A2A3E-131D-4848-B5A2-403D3111A21F}" srcOrd="0" destOrd="0" presId="urn:microsoft.com/office/officeart/2005/8/layout/matrix1"/>
    <dgm:cxn modelId="{7F99F50D-5172-F149-8ACD-6090F2B0071A}" type="presParOf" srcId="{FC6A2A3E-131D-4848-B5A2-403D3111A21F}" destId="{3FF5EEC2-A64E-FD42-B349-F730CA4141B9}" srcOrd="0" destOrd="0" presId="urn:microsoft.com/office/officeart/2005/8/layout/matrix1"/>
    <dgm:cxn modelId="{1305A87F-ED66-2842-A1B1-D7D571F14C15}" type="presParOf" srcId="{FC6A2A3E-131D-4848-B5A2-403D3111A21F}" destId="{A206113E-8196-DF49-BAD1-0C41B3503380}" srcOrd="1" destOrd="0" presId="urn:microsoft.com/office/officeart/2005/8/layout/matrix1"/>
    <dgm:cxn modelId="{6085BAE6-F27A-0C41-9448-A7E66BBCB0D5}" type="presParOf" srcId="{FC6A2A3E-131D-4848-B5A2-403D3111A21F}" destId="{F61EE69F-0AEE-9D4E-A2E5-FB4EA04E702D}" srcOrd="2" destOrd="0" presId="urn:microsoft.com/office/officeart/2005/8/layout/matrix1"/>
    <dgm:cxn modelId="{CA941648-C109-8F4B-8758-3F8FB9F34308}" type="presParOf" srcId="{FC6A2A3E-131D-4848-B5A2-403D3111A21F}" destId="{D9E69D91-7009-704A-AD09-78C24E19A37C}" srcOrd="3" destOrd="0" presId="urn:microsoft.com/office/officeart/2005/8/layout/matrix1"/>
    <dgm:cxn modelId="{FB7ADBE9-FE94-894D-A0C6-AE2BEB0AADDC}" type="presParOf" srcId="{FC6A2A3E-131D-4848-B5A2-403D3111A21F}" destId="{FD90E7D6-E145-AA4B-A67C-029BFAC1ABBB}" srcOrd="4" destOrd="0" presId="urn:microsoft.com/office/officeart/2005/8/layout/matrix1"/>
    <dgm:cxn modelId="{76B86A66-A094-8347-98FD-CD8E6093FA88}" type="presParOf" srcId="{FC6A2A3E-131D-4848-B5A2-403D3111A21F}" destId="{525970E8-AE7F-0E4B-BD3C-0D366BEFF5FB}" srcOrd="5" destOrd="0" presId="urn:microsoft.com/office/officeart/2005/8/layout/matrix1"/>
    <dgm:cxn modelId="{7D29B96A-0F3E-234F-BCE2-B15451A95581}" type="presParOf" srcId="{FC6A2A3E-131D-4848-B5A2-403D3111A21F}" destId="{EA5FD4FA-85E4-9942-B298-366388CEB1A4}" srcOrd="6" destOrd="0" presId="urn:microsoft.com/office/officeart/2005/8/layout/matrix1"/>
    <dgm:cxn modelId="{711C97E1-91E0-CE46-AC05-3ECCB7E05C07}" type="presParOf" srcId="{FC6A2A3E-131D-4848-B5A2-403D3111A21F}" destId="{E98652D8-10B4-E349-9119-D537FF42935E}" srcOrd="7" destOrd="0" presId="urn:microsoft.com/office/officeart/2005/8/layout/matrix1"/>
    <dgm:cxn modelId="{F90ADAD8-4154-3A4D-B15E-9DE80122A55A}" type="presParOf" srcId="{99855C1A-E896-0647-8DD7-A4E81E0E5934}" destId="{AB49E52B-C76F-B14E-8F6A-354E322DF3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693BEC-B182-824F-955D-88D52818B63D}" type="doc">
      <dgm:prSet loTypeId="urn:microsoft.com/office/officeart/2005/8/layout/matrix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E7771F5-A911-B842-9AFF-7DB897D97041}">
      <dgm:prSet phldrT="[Text]" custT="1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n-US" sz="2000" b="1" cap="all" spc="0" dirty="0" smtClean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cs typeface="Calibri"/>
            </a:rPr>
            <a:t>DESENVOLVIMENTO CONTINUADO</a:t>
          </a:r>
          <a:endParaRPr lang="en-US" sz="2000" b="1" cap="all" spc="0" dirty="0">
            <a:ln w="0"/>
            <a:solidFill>
              <a:schemeClr val="tx1"/>
            </a:solidFill>
            <a:effectLst>
              <a:reflection blurRad="12700" stA="50000" endPos="50000" dist="5000" dir="5400000" sy="-100000" rotWithShape="0"/>
            </a:effectLst>
            <a:latin typeface="Calibri"/>
            <a:cs typeface="Calibri"/>
          </a:endParaRPr>
        </a:p>
      </dgm:t>
    </dgm:pt>
    <dgm:pt modelId="{B812FBB4-3989-CF4E-ADE6-6DFE6746E232}" type="parTrans" cxnId="{8AE07CB0-6B8E-B44C-99F5-A8D897323365}">
      <dgm:prSet/>
      <dgm:spPr/>
      <dgm:t>
        <a:bodyPr/>
        <a:lstStyle/>
        <a:p>
          <a:endParaRPr lang="en-US"/>
        </a:p>
      </dgm:t>
    </dgm:pt>
    <dgm:pt modelId="{F63ADC61-8803-A04C-956D-04FAA0C0D9A6}" type="sibTrans" cxnId="{8AE07CB0-6B8E-B44C-99F5-A8D897323365}">
      <dgm:prSet/>
      <dgm:spPr/>
      <dgm:t>
        <a:bodyPr/>
        <a:lstStyle/>
        <a:p>
          <a:endParaRPr lang="en-US"/>
        </a:p>
      </dgm:t>
    </dgm:pt>
    <dgm:pt modelId="{1F93C185-05F5-B04F-BCD5-C16B12953B1E}">
      <dgm:prSet phldrT="[Text]" custT="1"/>
      <dgm:spPr>
        <a:solidFill>
          <a:srgbClr val="FFFFFF"/>
        </a:solidFill>
      </dgm:spPr>
      <dgm:t>
        <a:bodyPr/>
        <a:lstStyle/>
        <a:p>
          <a:pPr algn="l">
            <a:lnSpc>
              <a:spcPct val="100000"/>
            </a:lnSpc>
          </a:pPr>
          <a:endParaRPr lang="en-US" sz="2000" dirty="0" smtClean="0">
            <a:latin typeface="Calibri"/>
            <a:cs typeface="Calibri"/>
          </a:endParaRPr>
        </a:p>
        <a:p>
          <a:pPr algn="l">
            <a:lnSpc>
              <a:spcPct val="100000"/>
            </a:lnSpc>
          </a:pP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Diagnóstico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das lacunas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competências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286AE48A-EB25-6646-B51D-B17DFFF76444}" type="parTrans" cxnId="{1581FED4-584E-E141-927C-55585B7F55FD}">
      <dgm:prSet/>
      <dgm:spPr/>
      <dgm:t>
        <a:bodyPr/>
        <a:lstStyle/>
        <a:p>
          <a:endParaRPr lang="en-US"/>
        </a:p>
      </dgm:t>
    </dgm:pt>
    <dgm:pt modelId="{08AC86D4-5EBA-EC4E-9E4D-961EC39436C8}" type="sibTrans" cxnId="{1581FED4-584E-E141-927C-55585B7F55FD}">
      <dgm:prSet/>
      <dgm:spPr/>
      <dgm:t>
        <a:bodyPr/>
        <a:lstStyle/>
        <a:p>
          <a:endParaRPr lang="en-US"/>
        </a:p>
      </dgm:t>
    </dgm:pt>
    <dgm:pt modelId="{F6609AEF-68EC-CF4B-8AA3-6D4C4EB03DA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>
            <a:lnSpc>
              <a:spcPct val="100000"/>
            </a:lnSpc>
          </a:pPr>
          <a:endParaRPr lang="en-US" sz="2000" dirty="0" smtClean="0">
            <a:latin typeface="Calibri"/>
            <a:cs typeface="Calibri"/>
          </a:endParaRPr>
        </a:p>
        <a:p>
          <a:pPr algn="r">
            <a:lnSpc>
              <a:spcPct val="100000"/>
            </a:lnSpc>
          </a:pP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Integração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co 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processo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gestão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desempenho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98BEF743-5939-3E4D-AB2D-3805D20672CD}" type="parTrans" cxnId="{5F7B234D-11A1-1F46-95AC-AB2B3E5F22D3}">
      <dgm:prSet/>
      <dgm:spPr/>
      <dgm:t>
        <a:bodyPr/>
        <a:lstStyle/>
        <a:p>
          <a:endParaRPr lang="en-US"/>
        </a:p>
      </dgm:t>
    </dgm:pt>
    <dgm:pt modelId="{9508090B-1189-6B48-B883-012640566CCF}" type="sibTrans" cxnId="{5F7B234D-11A1-1F46-95AC-AB2B3E5F22D3}">
      <dgm:prSet/>
      <dgm:spPr/>
      <dgm:t>
        <a:bodyPr/>
        <a:lstStyle/>
        <a:p>
          <a:endParaRPr lang="en-US"/>
        </a:p>
      </dgm:t>
    </dgm:pt>
    <dgm:pt modelId="{4FD6C5EF-9147-694A-8542-74C08A6649C5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Principal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mecanismo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Desenvolvimento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Profissional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50828F1-D71C-8C46-A15C-DB189330FDDF}" type="parTrans" cxnId="{1C15579B-3DE8-B343-B3C5-FC4499A6FC6B}">
      <dgm:prSet/>
      <dgm:spPr/>
      <dgm:t>
        <a:bodyPr/>
        <a:lstStyle/>
        <a:p>
          <a:endParaRPr lang="en-US"/>
        </a:p>
      </dgm:t>
    </dgm:pt>
    <dgm:pt modelId="{D39DC111-A455-F140-BF08-8FB3E6AB1B73}" type="sibTrans" cxnId="{1C15579B-3DE8-B343-B3C5-FC4499A6FC6B}">
      <dgm:prSet/>
      <dgm:spPr/>
      <dgm:t>
        <a:bodyPr/>
        <a:lstStyle/>
        <a:p>
          <a:endParaRPr lang="en-US"/>
        </a:p>
      </dgm:t>
    </dgm:pt>
    <dgm:pt modelId="{BEF479C3-5732-7F44-8D2C-DCF4E8CBA5BE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Fator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importante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para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estabelecimento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mérito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para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evolução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na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carreira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71F3110C-E6D1-2843-948F-7A9F2D7EFDB7}" type="parTrans" cxnId="{786687AA-A1FD-884A-8666-67F7F60E27EC}">
      <dgm:prSet/>
      <dgm:spPr/>
      <dgm:t>
        <a:bodyPr/>
        <a:lstStyle/>
        <a:p>
          <a:endParaRPr lang="en-US"/>
        </a:p>
      </dgm:t>
    </dgm:pt>
    <dgm:pt modelId="{1EF07B34-21ED-CA4F-AB2A-CC8C033B52D3}" type="sibTrans" cxnId="{786687AA-A1FD-884A-8666-67F7F60E27EC}">
      <dgm:prSet/>
      <dgm:spPr/>
      <dgm:t>
        <a:bodyPr/>
        <a:lstStyle/>
        <a:p>
          <a:endParaRPr lang="en-US"/>
        </a:p>
      </dgm:t>
    </dgm:pt>
    <dgm:pt modelId="{99855C1A-E896-0647-8DD7-A4E81E0E5934}" type="pres">
      <dgm:prSet presAssocID="{5D693BEC-B182-824F-955D-88D52818B63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6A2A3E-131D-4848-B5A2-403D3111A21F}" type="pres">
      <dgm:prSet presAssocID="{5D693BEC-B182-824F-955D-88D52818B63D}" presName="matrix" presStyleCnt="0"/>
      <dgm:spPr/>
    </dgm:pt>
    <dgm:pt modelId="{3FF5EEC2-A64E-FD42-B349-F730CA4141B9}" type="pres">
      <dgm:prSet presAssocID="{5D693BEC-B182-824F-955D-88D52818B63D}" presName="tile1" presStyleLbl="node1" presStyleIdx="0" presStyleCnt="4"/>
      <dgm:spPr/>
      <dgm:t>
        <a:bodyPr/>
        <a:lstStyle/>
        <a:p>
          <a:endParaRPr lang="en-US"/>
        </a:p>
      </dgm:t>
    </dgm:pt>
    <dgm:pt modelId="{A206113E-8196-DF49-BAD1-0C41B3503380}" type="pres">
      <dgm:prSet presAssocID="{5D693BEC-B182-824F-955D-88D52818B63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E69F-0AEE-9D4E-A2E5-FB4EA04E702D}" type="pres">
      <dgm:prSet presAssocID="{5D693BEC-B182-824F-955D-88D52818B63D}" presName="tile2" presStyleLbl="node1" presStyleIdx="1" presStyleCnt="4"/>
      <dgm:spPr/>
      <dgm:t>
        <a:bodyPr/>
        <a:lstStyle/>
        <a:p>
          <a:endParaRPr lang="en-US"/>
        </a:p>
      </dgm:t>
    </dgm:pt>
    <dgm:pt modelId="{D9E69D91-7009-704A-AD09-78C24E19A37C}" type="pres">
      <dgm:prSet presAssocID="{5D693BEC-B182-824F-955D-88D52818B63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0E7D6-E145-AA4B-A67C-029BFAC1ABBB}" type="pres">
      <dgm:prSet presAssocID="{5D693BEC-B182-824F-955D-88D52818B63D}" presName="tile3" presStyleLbl="node1" presStyleIdx="2" presStyleCnt="4"/>
      <dgm:spPr/>
      <dgm:t>
        <a:bodyPr/>
        <a:lstStyle/>
        <a:p>
          <a:endParaRPr lang="en-US"/>
        </a:p>
      </dgm:t>
    </dgm:pt>
    <dgm:pt modelId="{525970E8-AE7F-0E4B-BD3C-0D366BEFF5FB}" type="pres">
      <dgm:prSet presAssocID="{5D693BEC-B182-824F-955D-88D52818B63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FD4FA-85E4-9942-B298-366388CEB1A4}" type="pres">
      <dgm:prSet presAssocID="{5D693BEC-B182-824F-955D-88D52818B63D}" presName="tile4" presStyleLbl="node1" presStyleIdx="3" presStyleCnt="4"/>
      <dgm:spPr/>
      <dgm:t>
        <a:bodyPr/>
        <a:lstStyle/>
        <a:p>
          <a:endParaRPr lang="en-US"/>
        </a:p>
      </dgm:t>
    </dgm:pt>
    <dgm:pt modelId="{E98652D8-10B4-E349-9119-D537FF42935E}" type="pres">
      <dgm:prSet presAssocID="{5D693BEC-B182-824F-955D-88D52818B63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9E52B-C76F-B14E-8F6A-354E322DF356}" type="pres">
      <dgm:prSet presAssocID="{5D693BEC-B182-824F-955D-88D52818B63D}" presName="centerTile" presStyleLbl="fgShp" presStyleIdx="0" presStyleCnt="1" custScaleX="121795" custScaleY="10938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B3F1EC1-2826-864C-8F4D-0BDE3C529A46}" type="presOf" srcId="{F6609AEF-68EC-CF4B-8AA3-6D4C4EB03DAA}" destId="{F61EE69F-0AEE-9D4E-A2E5-FB4EA04E702D}" srcOrd="0" destOrd="0" presId="urn:microsoft.com/office/officeart/2005/8/layout/matrix1"/>
    <dgm:cxn modelId="{BFD0E57E-153F-B24F-BE9D-A75AE7E7E3AF}" type="presOf" srcId="{4FD6C5EF-9147-694A-8542-74C08A6649C5}" destId="{FD90E7D6-E145-AA4B-A67C-029BFAC1ABBB}" srcOrd="0" destOrd="0" presId="urn:microsoft.com/office/officeart/2005/8/layout/matrix1"/>
    <dgm:cxn modelId="{193C0EA6-446E-3A48-A7E9-0A181D08AB20}" type="presOf" srcId="{6E7771F5-A911-B842-9AFF-7DB897D97041}" destId="{AB49E52B-C76F-B14E-8F6A-354E322DF356}" srcOrd="0" destOrd="0" presId="urn:microsoft.com/office/officeart/2005/8/layout/matrix1"/>
    <dgm:cxn modelId="{1581FED4-584E-E141-927C-55585B7F55FD}" srcId="{6E7771F5-A911-B842-9AFF-7DB897D97041}" destId="{1F93C185-05F5-B04F-BCD5-C16B12953B1E}" srcOrd="0" destOrd="0" parTransId="{286AE48A-EB25-6646-B51D-B17DFFF76444}" sibTransId="{08AC86D4-5EBA-EC4E-9E4D-961EC39436C8}"/>
    <dgm:cxn modelId="{6C202EC0-A536-7E4D-A388-D2B77D0BD408}" type="presOf" srcId="{4FD6C5EF-9147-694A-8542-74C08A6649C5}" destId="{525970E8-AE7F-0E4B-BD3C-0D366BEFF5FB}" srcOrd="1" destOrd="0" presId="urn:microsoft.com/office/officeart/2005/8/layout/matrix1"/>
    <dgm:cxn modelId="{1C15579B-3DE8-B343-B3C5-FC4499A6FC6B}" srcId="{6E7771F5-A911-B842-9AFF-7DB897D97041}" destId="{4FD6C5EF-9147-694A-8542-74C08A6649C5}" srcOrd="2" destOrd="0" parTransId="{A50828F1-D71C-8C46-A15C-DB189330FDDF}" sibTransId="{D39DC111-A455-F140-BF08-8FB3E6AB1B73}"/>
    <dgm:cxn modelId="{B633D368-9CD6-6B48-9089-4FB1010E3F72}" type="presOf" srcId="{5D693BEC-B182-824F-955D-88D52818B63D}" destId="{99855C1A-E896-0647-8DD7-A4E81E0E5934}" srcOrd="0" destOrd="0" presId="urn:microsoft.com/office/officeart/2005/8/layout/matrix1"/>
    <dgm:cxn modelId="{8AE07CB0-6B8E-B44C-99F5-A8D897323365}" srcId="{5D693BEC-B182-824F-955D-88D52818B63D}" destId="{6E7771F5-A911-B842-9AFF-7DB897D97041}" srcOrd="0" destOrd="0" parTransId="{B812FBB4-3989-CF4E-ADE6-6DFE6746E232}" sibTransId="{F63ADC61-8803-A04C-956D-04FAA0C0D9A6}"/>
    <dgm:cxn modelId="{E3CC567B-AD7A-FE47-8CAC-C111A1C9E98C}" type="presOf" srcId="{1F93C185-05F5-B04F-BCD5-C16B12953B1E}" destId="{3FF5EEC2-A64E-FD42-B349-F730CA4141B9}" srcOrd="0" destOrd="0" presId="urn:microsoft.com/office/officeart/2005/8/layout/matrix1"/>
    <dgm:cxn modelId="{134A84BE-7266-9A48-917E-B7783D30536C}" type="presOf" srcId="{1F93C185-05F5-B04F-BCD5-C16B12953B1E}" destId="{A206113E-8196-DF49-BAD1-0C41B3503380}" srcOrd="1" destOrd="0" presId="urn:microsoft.com/office/officeart/2005/8/layout/matrix1"/>
    <dgm:cxn modelId="{AC0953C9-CE76-924F-89DB-779F72461CF0}" type="presOf" srcId="{BEF479C3-5732-7F44-8D2C-DCF4E8CBA5BE}" destId="{E98652D8-10B4-E349-9119-D537FF42935E}" srcOrd="1" destOrd="0" presId="urn:microsoft.com/office/officeart/2005/8/layout/matrix1"/>
    <dgm:cxn modelId="{763A61F7-9BAA-B542-945F-296BCB9BA149}" type="presOf" srcId="{BEF479C3-5732-7F44-8D2C-DCF4E8CBA5BE}" destId="{EA5FD4FA-85E4-9942-B298-366388CEB1A4}" srcOrd="0" destOrd="0" presId="urn:microsoft.com/office/officeart/2005/8/layout/matrix1"/>
    <dgm:cxn modelId="{99F2A6BB-F430-8240-9575-E73E0944726D}" type="presOf" srcId="{F6609AEF-68EC-CF4B-8AA3-6D4C4EB03DAA}" destId="{D9E69D91-7009-704A-AD09-78C24E19A37C}" srcOrd="1" destOrd="0" presId="urn:microsoft.com/office/officeart/2005/8/layout/matrix1"/>
    <dgm:cxn modelId="{786687AA-A1FD-884A-8666-67F7F60E27EC}" srcId="{6E7771F5-A911-B842-9AFF-7DB897D97041}" destId="{BEF479C3-5732-7F44-8D2C-DCF4E8CBA5BE}" srcOrd="3" destOrd="0" parTransId="{71F3110C-E6D1-2843-948F-7A9F2D7EFDB7}" sibTransId="{1EF07B34-21ED-CA4F-AB2A-CC8C033B52D3}"/>
    <dgm:cxn modelId="{5F7B234D-11A1-1F46-95AC-AB2B3E5F22D3}" srcId="{6E7771F5-A911-B842-9AFF-7DB897D97041}" destId="{F6609AEF-68EC-CF4B-8AA3-6D4C4EB03DAA}" srcOrd="1" destOrd="0" parTransId="{98BEF743-5939-3E4D-AB2D-3805D20672CD}" sibTransId="{9508090B-1189-6B48-B883-012640566CCF}"/>
    <dgm:cxn modelId="{C0F71CFA-4050-D747-B924-7AB1268E07E4}" type="presParOf" srcId="{99855C1A-E896-0647-8DD7-A4E81E0E5934}" destId="{FC6A2A3E-131D-4848-B5A2-403D3111A21F}" srcOrd="0" destOrd="0" presId="urn:microsoft.com/office/officeart/2005/8/layout/matrix1"/>
    <dgm:cxn modelId="{2890D191-137E-2E4B-BF6A-A8773B772F29}" type="presParOf" srcId="{FC6A2A3E-131D-4848-B5A2-403D3111A21F}" destId="{3FF5EEC2-A64E-FD42-B349-F730CA4141B9}" srcOrd="0" destOrd="0" presId="urn:microsoft.com/office/officeart/2005/8/layout/matrix1"/>
    <dgm:cxn modelId="{CE4BDCAD-27E0-CB4F-9A9A-255C9223220B}" type="presParOf" srcId="{FC6A2A3E-131D-4848-B5A2-403D3111A21F}" destId="{A206113E-8196-DF49-BAD1-0C41B3503380}" srcOrd="1" destOrd="0" presId="urn:microsoft.com/office/officeart/2005/8/layout/matrix1"/>
    <dgm:cxn modelId="{25BED690-C203-8349-9B56-0EA073AA7C90}" type="presParOf" srcId="{FC6A2A3E-131D-4848-B5A2-403D3111A21F}" destId="{F61EE69F-0AEE-9D4E-A2E5-FB4EA04E702D}" srcOrd="2" destOrd="0" presId="urn:microsoft.com/office/officeart/2005/8/layout/matrix1"/>
    <dgm:cxn modelId="{393352D6-8DEE-3F4C-8193-685185188B95}" type="presParOf" srcId="{FC6A2A3E-131D-4848-B5A2-403D3111A21F}" destId="{D9E69D91-7009-704A-AD09-78C24E19A37C}" srcOrd="3" destOrd="0" presId="urn:microsoft.com/office/officeart/2005/8/layout/matrix1"/>
    <dgm:cxn modelId="{9DF7FFD5-E2A4-8A40-AFBD-B7DF681E4953}" type="presParOf" srcId="{FC6A2A3E-131D-4848-B5A2-403D3111A21F}" destId="{FD90E7D6-E145-AA4B-A67C-029BFAC1ABBB}" srcOrd="4" destOrd="0" presId="urn:microsoft.com/office/officeart/2005/8/layout/matrix1"/>
    <dgm:cxn modelId="{5666C7E2-7D14-B64F-B8C9-049304BE2758}" type="presParOf" srcId="{FC6A2A3E-131D-4848-B5A2-403D3111A21F}" destId="{525970E8-AE7F-0E4B-BD3C-0D366BEFF5FB}" srcOrd="5" destOrd="0" presId="urn:microsoft.com/office/officeart/2005/8/layout/matrix1"/>
    <dgm:cxn modelId="{A3890BA2-4B16-5A46-965D-775718ACC78E}" type="presParOf" srcId="{FC6A2A3E-131D-4848-B5A2-403D3111A21F}" destId="{EA5FD4FA-85E4-9942-B298-366388CEB1A4}" srcOrd="6" destOrd="0" presId="urn:microsoft.com/office/officeart/2005/8/layout/matrix1"/>
    <dgm:cxn modelId="{6A39E368-AF19-1848-99B4-D60EE5D97666}" type="presParOf" srcId="{FC6A2A3E-131D-4848-B5A2-403D3111A21F}" destId="{E98652D8-10B4-E349-9119-D537FF42935E}" srcOrd="7" destOrd="0" presId="urn:microsoft.com/office/officeart/2005/8/layout/matrix1"/>
    <dgm:cxn modelId="{76B731D7-6904-A14F-8587-F463FDFDE903}" type="presParOf" srcId="{99855C1A-E896-0647-8DD7-A4E81E0E5934}" destId="{AB49E52B-C76F-B14E-8F6A-354E322DF3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693BEC-B182-824F-955D-88D52818B63D}" type="doc">
      <dgm:prSet loTypeId="urn:microsoft.com/office/officeart/2005/8/layout/matrix1" loCatId="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6E7771F5-A911-B842-9AFF-7DB897D97041}">
      <dgm:prSet phldrT="[Text]" custT="1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n-US" sz="2000" b="1" cap="all" spc="0" dirty="0" smtClean="0">
              <a:ln w="0"/>
              <a:effectLst>
                <a:reflection blurRad="12700" stA="50000" endPos="50000" dist="5000" dir="5400000" sy="-100000" rotWithShape="0"/>
              </a:effectLst>
              <a:latin typeface="Calibri"/>
              <a:cs typeface="Calibri"/>
            </a:rPr>
            <a:t>GESTÃO DO DESEMPENHO</a:t>
          </a:r>
          <a:endParaRPr lang="en-US" sz="2000" b="1" cap="all" spc="0" dirty="0">
            <a:ln w="0"/>
            <a:effectLst>
              <a:reflection blurRad="12700" stA="50000" endPos="50000" dist="5000" dir="5400000" sy="-100000" rotWithShape="0"/>
            </a:effectLst>
            <a:latin typeface="Calibri"/>
            <a:cs typeface="Calibri"/>
          </a:endParaRPr>
        </a:p>
      </dgm:t>
    </dgm:pt>
    <dgm:pt modelId="{B812FBB4-3989-CF4E-ADE6-6DFE6746E232}" type="parTrans" cxnId="{8AE07CB0-6B8E-B44C-99F5-A8D897323365}">
      <dgm:prSet/>
      <dgm:spPr/>
      <dgm:t>
        <a:bodyPr/>
        <a:lstStyle/>
        <a:p>
          <a:endParaRPr lang="en-US"/>
        </a:p>
      </dgm:t>
    </dgm:pt>
    <dgm:pt modelId="{F63ADC61-8803-A04C-956D-04FAA0C0D9A6}" type="sibTrans" cxnId="{8AE07CB0-6B8E-B44C-99F5-A8D897323365}">
      <dgm:prSet/>
      <dgm:spPr/>
      <dgm:t>
        <a:bodyPr/>
        <a:lstStyle/>
        <a:p>
          <a:endParaRPr lang="en-US"/>
        </a:p>
      </dgm:t>
    </dgm:pt>
    <dgm:pt modelId="{1F93C185-05F5-B04F-BCD5-C16B12953B1E}">
      <dgm:prSet phldrT="[Text]" custT="1"/>
      <dgm:spPr>
        <a:solidFill>
          <a:schemeClr val="bg1"/>
        </a:solidFill>
      </dgm:spPr>
      <dgm:t>
        <a:bodyPr/>
        <a:lstStyle/>
        <a:p>
          <a:pPr algn="l">
            <a:lnSpc>
              <a:spcPct val="100000"/>
            </a:lnSpc>
          </a:pPr>
          <a:endParaRPr lang="en-US" sz="2000" dirty="0" smtClean="0">
            <a:latin typeface="Calibri"/>
            <a:cs typeface="Calibri"/>
          </a:endParaRPr>
        </a:p>
        <a:p>
          <a:pPr algn="l">
            <a:lnSpc>
              <a:spcPct val="100000"/>
            </a:lnSpc>
          </a:pP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Ferramenta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importante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para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desenvolvimento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uma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cultura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orientada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por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resultados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286AE48A-EB25-6646-B51D-B17DFFF76444}" type="parTrans" cxnId="{1581FED4-584E-E141-927C-55585B7F55FD}">
      <dgm:prSet/>
      <dgm:spPr/>
      <dgm:t>
        <a:bodyPr/>
        <a:lstStyle/>
        <a:p>
          <a:endParaRPr lang="en-US"/>
        </a:p>
      </dgm:t>
    </dgm:pt>
    <dgm:pt modelId="{08AC86D4-5EBA-EC4E-9E4D-961EC39436C8}" type="sibTrans" cxnId="{1581FED4-584E-E141-927C-55585B7F55FD}">
      <dgm:prSet/>
      <dgm:spPr/>
      <dgm:t>
        <a:bodyPr/>
        <a:lstStyle/>
        <a:p>
          <a:endParaRPr lang="en-US"/>
        </a:p>
      </dgm:t>
    </dgm:pt>
    <dgm:pt modelId="{F6609AEF-68EC-CF4B-8AA3-6D4C4EB03DAA}">
      <dgm:prSet phldrT="[Text]" custT="1"/>
      <dgm:spPr>
        <a:solidFill>
          <a:srgbClr val="FFFFCC"/>
        </a:solidFill>
      </dgm:spPr>
      <dgm:t>
        <a:bodyPr/>
        <a:lstStyle/>
        <a:p>
          <a:pPr algn="r">
            <a:lnSpc>
              <a:spcPct val="100000"/>
            </a:lnSpc>
          </a:pP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Visa o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desenvolvimento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profissional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e das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competências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individuais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organizacionais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 </a:t>
          </a:r>
        </a:p>
      </dgm:t>
    </dgm:pt>
    <dgm:pt modelId="{98BEF743-5939-3E4D-AB2D-3805D20672CD}" type="parTrans" cxnId="{5F7B234D-11A1-1F46-95AC-AB2B3E5F22D3}">
      <dgm:prSet/>
      <dgm:spPr/>
      <dgm:t>
        <a:bodyPr/>
        <a:lstStyle/>
        <a:p>
          <a:endParaRPr lang="en-US"/>
        </a:p>
      </dgm:t>
    </dgm:pt>
    <dgm:pt modelId="{9508090B-1189-6B48-B883-012640566CCF}" type="sibTrans" cxnId="{5F7B234D-11A1-1F46-95AC-AB2B3E5F22D3}">
      <dgm:prSet/>
      <dgm:spPr/>
      <dgm:t>
        <a:bodyPr/>
        <a:lstStyle/>
        <a:p>
          <a:endParaRPr lang="en-US"/>
        </a:p>
      </dgm:t>
    </dgm:pt>
    <dgm:pt modelId="{4FD6C5EF-9147-694A-8542-74C08A6649C5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Gera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subsídios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para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a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progressão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na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carreira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, com base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em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indicadores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desempenho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50828F1-D71C-8C46-A15C-DB189330FDDF}" type="parTrans" cxnId="{1C15579B-3DE8-B343-B3C5-FC4499A6FC6B}">
      <dgm:prSet/>
      <dgm:spPr/>
      <dgm:t>
        <a:bodyPr/>
        <a:lstStyle/>
        <a:p>
          <a:endParaRPr lang="en-US"/>
        </a:p>
      </dgm:t>
    </dgm:pt>
    <dgm:pt modelId="{D39DC111-A455-F140-BF08-8FB3E6AB1B73}" type="sibTrans" cxnId="{1C15579B-3DE8-B343-B3C5-FC4499A6FC6B}">
      <dgm:prSet/>
      <dgm:spPr/>
      <dgm:t>
        <a:bodyPr/>
        <a:lstStyle/>
        <a:p>
          <a:endParaRPr lang="en-US"/>
        </a:p>
      </dgm:t>
    </dgm:pt>
    <dgm:pt modelId="{BEF479C3-5732-7F44-8D2C-DCF4E8CBA5BE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r"/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Promove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maior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alinhamentdas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unidades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organizacionais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com as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metas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e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objetivos</a:t>
          </a:r>
          <a:r>
            <a:rPr lang="en-US" sz="2000" dirty="0" smtClean="0">
              <a:solidFill>
                <a:srgbClr val="000000"/>
              </a:solidFill>
              <a:latin typeface="Calibri"/>
              <a:cs typeface="Calibri"/>
            </a:rPr>
            <a:t> da </a:t>
          </a:r>
          <a:r>
            <a:rPr lang="en-US" sz="2000" dirty="0" err="1" smtClean="0">
              <a:solidFill>
                <a:srgbClr val="000000"/>
              </a:solidFill>
              <a:latin typeface="Calibri"/>
              <a:cs typeface="Calibri"/>
            </a:rPr>
            <a:t>organização</a:t>
          </a:r>
          <a:endParaRPr lang="en-US" sz="20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71F3110C-E6D1-2843-948F-7A9F2D7EFDB7}" type="parTrans" cxnId="{786687AA-A1FD-884A-8666-67F7F60E27EC}">
      <dgm:prSet/>
      <dgm:spPr/>
      <dgm:t>
        <a:bodyPr/>
        <a:lstStyle/>
        <a:p>
          <a:endParaRPr lang="en-US"/>
        </a:p>
      </dgm:t>
    </dgm:pt>
    <dgm:pt modelId="{1EF07B34-21ED-CA4F-AB2A-CC8C033B52D3}" type="sibTrans" cxnId="{786687AA-A1FD-884A-8666-67F7F60E27EC}">
      <dgm:prSet/>
      <dgm:spPr/>
      <dgm:t>
        <a:bodyPr/>
        <a:lstStyle/>
        <a:p>
          <a:endParaRPr lang="en-US"/>
        </a:p>
      </dgm:t>
    </dgm:pt>
    <dgm:pt modelId="{99855C1A-E896-0647-8DD7-A4E81E0E5934}" type="pres">
      <dgm:prSet presAssocID="{5D693BEC-B182-824F-955D-88D52818B63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6A2A3E-131D-4848-B5A2-403D3111A21F}" type="pres">
      <dgm:prSet presAssocID="{5D693BEC-B182-824F-955D-88D52818B63D}" presName="matrix" presStyleCnt="0"/>
      <dgm:spPr/>
    </dgm:pt>
    <dgm:pt modelId="{3FF5EEC2-A64E-FD42-B349-F730CA4141B9}" type="pres">
      <dgm:prSet presAssocID="{5D693BEC-B182-824F-955D-88D52818B63D}" presName="tile1" presStyleLbl="node1" presStyleIdx="0" presStyleCnt="4"/>
      <dgm:spPr/>
      <dgm:t>
        <a:bodyPr/>
        <a:lstStyle/>
        <a:p>
          <a:endParaRPr lang="en-US"/>
        </a:p>
      </dgm:t>
    </dgm:pt>
    <dgm:pt modelId="{A206113E-8196-DF49-BAD1-0C41B3503380}" type="pres">
      <dgm:prSet presAssocID="{5D693BEC-B182-824F-955D-88D52818B63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E69F-0AEE-9D4E-A2E5-FB4EA04E702D}" type="pres">
      <dgm:prSet presAssocID="{5D693BEC-B182-824F-955D-88D52818B63D}" presName="tile2" presStyleLbl="node1" presStyleIdx="1" presStyleCnt="4"/>
      <dgm:spPr/>
      <dgm:t>
        <a:bodyPr/>
        <a:lstStyle/>
        <a:p>
          <a:endParaRPr lang="en-US"/>
        </a:p>
      </dgm:t>
    </dgm:pt>
    <dgm:pt modelId="{D9E69D91-7009-704A-AD09-78C24E19A37C}" type="pres">
      <dgm:prSet presAssocID="{5D693BEC-B182-824F-955D-88D52818B63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0E7D6-E145-AA4B-A67C-029BFAC1ABBB}" type="pres">
      <dgm:prSet presAssocID="{5D693BEC-B182-824F-955D-88D52818B63D}" presName="tile3" presStyleLbl="node1" presStyleIdx="2" presStyleCnt="4"/>
      <dgm:spPr/>
      <dgm:t>
        <a:bodyPr/>
        <a:lstStyle/>
        <a:p>
          <a:endParaRPr lang="en-US"/>
        </a:p>
      </dgm:t>
    </dgm:pt>
    <dgm:pt modelId="{525970E8-AE7F-0E4B-BD3C-0D366BEFF5FB}" type="pres">
      <dgm:prSet presAssocID="{5D693BEC-B182-824F-955D-88D52818B63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FD4FA-85E4-9942-B298-366388CEB1A4}" type="pres">
      <dgm:prSet presAssocID="{5D693BEC-B182-824F-955D-88D52818B63D}" presName="tile4" presStyleLbl="node1" presStyleIdx="3" presStyleCnt="4"/>
      <dgm:spPr/>
      <dgm:t>
        <a:bodyPr/>
        <a:lstStyle/>
        <a:p>
          <a:endParaRPr lang="en-US"/>
        </a:p>
      </dgm:t>
    </dgm:pt>
    <dgm:pt modelId="{E98652D8-10B4-E349-9119-D537FF42935E}" type="pres">
      <dgm:prSet presAssocID="{5D693BEC-B182-824F-955D-88D52818B63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9E52B-C76F-B14E-8F6A-354E322DF356}" type="pres">
      <dgm:prSet presAssocID="{5D693BEC-B182-824F-955D-88D52818B63D}" presName="centerTile" presStyleLbl="fgShp" presStyleIdx="0" presStyleCnt="1" custScaleX="121795" custScaleY="10938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99F8CDE-A451-A347-8001-16D614DCB13A}" type="presOf" srcId="{F6609AEF-68EC-CF4B-8AA3-6D4C4EB03DAA}" destId="{D9E69D91-7009-704A-AD09-78C24E19A37C}" srcOrd="1" destOrd="0" presId="urn:microsoft.com/office/officeart/2005/8/layout/matrix1"/>
    <dgm:cxn modelId="{277CD116-24C8-1B47-9BA7-9D6C048806FF}" type="presOf" srcId="{4FD6C5EF-9147-694A-8542-74C08A6649C5}" destId="{FD90E7D6-E145-AA4B-A67C-029BFAC1ABBB}" srcOrd="0" destOrd="0" presId="urn:microsoft.com/office/officeart/2005/8/layout/matrix1"/>
    <dgm:cxn modelId="{74AB2AF6-D20C-9847-A114-84FAEB44D087}" type="presOf" srcId="{1F93C185-05F5-B04F-BCD5-C16B12953B1E}" destId="{3FF5EEC2-A64E-FD42-B349-F730CA4141B9}" srcOrd="0" destOrd="0" presId="urn:microsoft.com/office/officeart/2005/8/layout/matrix1"/>
    <dgm:cxn modelId="{DE341E54-DA8E-1C4E-AA05-0F8F67DA6CBD}" type="presOf" srcId="{5D693BEC-B182-824F-955D-88D52818B63D}" destId="{99855C1A-E896-0647-8DD7-A4E81E0E5934}" srcOrd="0" destOrd="0" presId="urn:microsoft.com/office/officeart/2005/8/layout/matrix1"/>
    <dgm:cxn modelId="{1581FED4-584E-E141-927C-55585B7F55FD}" srcId="{6E7771F5-A911-B842-9AFF-7DB897D97041}" destId="{1F93C185-05F5-B04F-BCD5-C16B12953B1E}" srcOrd="0" destOrd="0" parTransId="{286AE48A-EB25-6646-B51D-B17DFFF76444}" sibTransId="{08AC86D4-5EBA-EC4E-9E4D-961EC39436C8}"/>
    <dgm:cxn modelId="{6B9114C5-1E68-4749-A038-BFF57F908F75}" type="presOf" srcId="{BEF479C3-5732-7F44-8D2C-DCF4E8CBA5BE}" destId="{E98652D8-10B4-E349-9119-D537FF42935E}" srcOrd="1" destOrd="0" presId="urn:microsoft.com/office/officeart/2005/8/layout/matrix1"/>
    <dgm:cxn modelId="{8B37D3D1-49FC-FC42-ADD8-150DC94F40B0}" type="presOf" srcId="{6E7771F5-A911-B842-9AFF-7DB897D97041}" destId="{AB49E52B-C76F-B14E-8F6A-354E322DF356}" srcOrd="0" destOrd="0" presId="urn:microsoft.com/office/officeart/2005/8/layout/matrix1"/>
    <dgm:cxn modelId="{1C15579B-3DE8-B343-B3C5-FC4499A6FC6B}" srcId="{6E7771F5-A911-B842-9AFF-7DB897D97041}" destId="{4FD6C5EF-9147-694A-8542-74C08A6649C5}" srcOrd="2" destOrd="0" parTransId="{A50828F1-D71C-8C46-A15C-DB189330FDDF}" sibTransId="{D39DC111-A455-F140-BF08-8FB3E6AB1B73}"/>
    <dgm:cxn modelId="{1748EA4D-8F88-9D43-BEF3-6753D9F8AD65}" type="presOf" srcId="{F6609AEF-68EC-CF4B-8AA3-6D4C4EB03DAA}" destId="{F61EE69F-0AEE-9D4E-A2E5-FB4EA04E702D}" srcOrd="0" destOrd="0" presId="urn:microsoft.com/office/officeart/2005/8/layout/matrix1"/>
    <dgm:cxn modelId="{8AE07CB0-6B8E-B44C-99F5-A8D897323365}" srcId="{5D693BEC-B182-824F-955D-88D52818B63D}" destId="{6E7771F5-A911-B842-9AFF-7DB897D97041}" srcOrd="0" destOrd="0" parTransId="{B812FBB4-3989-CF4E-ADE6-6DFE6746E232}" sibTransId="{F63ADC61-8803-A04C-956D-04FAA0C0D9A6}"/>
    <dgm:cxn modelId="{37B99E80-05AC-814E-9A34-93297223EA58}" type="presOf" srcId="{BEF479C3-5732-7F44-8D2C-DCF4E8CBA5BE}" destId="{EA5FD4FA-85E4-9942-B298-366388CEB1A4}" srcOrd="0" destOrd="0" presId="urn:microsoft.com/office/officeart/2005/8/layout/matrix1"/>
    <dgm:cxn modelId="{786687AA-A1FD-884A-8666-67F7F60E27EC}" srcId="{6E7771F5-A911-B842-9AFF-7DB897D97041}" destId="{BEF479C3-5732-7F44-8D2C-DCF4E8CBA5BE}" srcOrd="3" destOrd="0" parTransId="{71F3110C-E6D1-2843-948F-7A9F2D7EFDB7}" sibTransId="{1EF07B34-21ED-CA4F-AB2A-CC8C033B52D3}"/>
    <dgm:cxn modelId="{7F227348-DEF7-4148-9DE5-1BC4370B1E5E}" type="presOf" srcId="{4FD6C5EF-9147-694A-8542-74C08A6649C5}" destId="{525970E8-AE7F-0E4B-BD3C-0D366BEFF5FB}" srcOrd="1" destOrd="0" presId="urn:microsoft.com/office/officeart/2005/8/layout/matrix1"/>
    <dgm:cxn modelId="{5F7B234D-11A1-1F46-95AC-AB2B3E5F22D3}" srcId="{6E7771F5-A911-B842-9AFF-7DB897D97041}" destId="{F6609AEF-68EC-CF4B-8AA3-6D4C4EB03DAA}" srcOrd="1" destOrd="0" parTransId="{98BEF743-5939-3E4D-AB2D-3805D20672CD}" sibTransId="{9508090B-1189-6B48-B883-012640566CCF}"/>
    <dgm:cxn modelId="{30177890-7783-C748-96C5-C2AA71D6289A}" type="presOf" srcId="{1F93C185-05F5-B04F-BCD5-C16B12953B1E}" destId="{A206113E-8196-DF49-BAD1-0C41B3503380}" srcOrd="1" destOrd="0" presId="urn:microsoft.com/office/officeart/2005/8/layout/matrix1"/>
    <dgm:cxn modelId="{211945FB-6F68-F343-9EB6-909D9544C8F1}" type="presParOf" srcId="{99855C1A-E896-0647-8DD7-A4E81E0E5934}" destId="{FC6A2A3E-131D-4848-B5A2-403D3111A21F}" srcOrd="0" destOrd="0" presId="urn:microsoft.com/office/officeart/2005/8/layout/matrix1"/>
    <dgm:cxn modelId="{950892E6-7476-2B45-AB3F-953362AC5042}" type="presParOf" srcId="{FC6A2A3E-131D-4848-B5A2-403D3111A21F}" destId="{3FF5EEC2-A64E-FD42-B349-F730CA4141B9}" srcOrd="0" destOrd="0" presId="urn:microsoft.com/office/officeart/2005/8/layout/matrix1"/>
    <dgm:cxn modelId="{DE4D4F1A-CE77-264B-9CF6-3B9198F6418C}" type="presParOf" srcId="{FC6A2A3E-131D-4848-B5A2-403D3111A21F}" destId="{A206113E-8196-DF49-BAD1-0C41B3503380}" srcOrd="1" destOrd="0" presId="urn:microsoft.com/office/officeart/2005/8/layout/matrix1"/>
    <dgm:cxn modelId="{4311EC84-8075-BF4D-BBC9-1DBEB1B1BC71}" type="presParOf" srcId="{FC6A2A3E-131D-4848-B5A2-403D3111A21F}" destId="{F61EE69F-0AEE-9D4E-A2E5-FB4EA04E702D}" srcOrd="2" destOrd="0" presId="urn:microsoft.com/office/officeart/2005/8/layout/matrix1"/>
    <dgm:cxn modelId="{5C26E61B-B8D0-D547-BF7F-27E529546C73}" type="presParOf" srcId="{FC6A2A3E-131D-4848-B5A2-403D3111A21F}" destId="{D9E69D91-7009-704A-AD09-78C24E19A37C}" srcOrd="3" destOrd="0" presId="urn:microsoft.com/office/officeart/2005/8/layout/matrix1"/>
    <dgm:cxn modelId="{61A22377-C14D-8540-A433-F9EA80C41B1D}" type="presParOf" srcId="{FC6A2A3E-131D-4848-B5A2-403D3111A21F}" destId="{FD90E7D6-E145-AA4B-A67C-029BFAC1ABBB}" srcOrd="4" destOrd="0" presId="urn:microsoft.com/office/officeart/2005/8/layout/matrix1"/>
    <dgm:cxn modelId="{B5977842-A687-7F4E-A136-6014F9821FB9}" type="presParOf" srcId="{FC6A2A3E-131D-4848-B5A2-403D3111A21F}" destId="{525970E8-AE7F-0E4B-BD3C-0D366BEFF5FB}" srcOrd="5" destOrd="0" presId="urn:microsoft.com/office/officeart/2005/8/layout/matrix1"/>
    <dgm:cxn modelId="{5A2F2623-3703-4042-9CC2-08B0C340E425}" type="presParOf" srcId="{FC6A2A3E-131D-4848-B5A2-403D3111A21F}" destId="{EA5FD4FA-85E4-9942-B298-366388CEB1A4}" srcOrd="6" destOrd="0" presId="urn:microsoft.com/office/officeart/2005/8/layout/matrix1"/>
    <dgm:cxn modelId="{AA19205C-B28F-F548-9602-B6C5E0B8A367}" type="presParOf" srcId="{FC6A2A3E-131D-4848-B5A2-403D3111A21F}" destId="{E98652D8-10B4-E349-9119-D537FF42935E}" srcOrd="7" destOrd="0" presId="urn:microsoft.com/office/officeart/2005/8/layout/matrix1"/>
    <dgm:cxn modelId="{951213DB-687F-0C4E-9CD8-35B4F249EA78}" type="presParOf" srcId="{99855C1A-E896-0647-8DD7-A4E81E0E5934}" destId="{AB49E52B-C76F-B14E-8F6A-354E322DF3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3" rIns="91786" bIns="458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3" rIns="91786" bIns="458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3" rIns="91786" bIns="458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3" rIns="91786" bIns="45893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solidFill>
                  <a:schemeClr val="tx1"/>
                </a:solidFill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320ECB57-6009-7649-8471-A70EBE13C2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91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3" rIns="91786" bIns="458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3" rIns="91786" bIns="458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6138" y="746125"/>
            <a:ext cx="4976812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729163"/>
            <a:ext cx="4887912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3" rIns="91786" bIns="45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0"/>
            <a:r>
              <a:rPr lang="pt-BR" noProof="0"/>
              <a:t>Segundo nível</a:t>
            </a:r>
          </a:p>
          <a:p>
            <a:pPr lvl="0"/>
            <a:r>
              <a:rPr lang="pt-BR" noProof="0"/>
              <a:t>Terceiro nível</a:t>
            </a:r>
          </a:p>
          <a:p>
            <a:pPr lvl="0"/>
            <a:r>
              <a:rPr lang="pt-BR" noProof="0"/>
              <a:t>Quarto nível</a:t>
            </a:r>
          </a:p>
          <a:p>
            <a:pPr lvl="0"/>
            <a:r>
              <a:rPr lang="pt-BR" noProof="0"/>
              <a:t>Quinto nível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8325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3" rIns="91786" bIns="458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58325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3" rIns="91786" bIns="45893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solidFill>
                  <a:schemeClr val="tx1"/>
                </a:solidFill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604B0B72-74B6-3847-8A2C-79BF882382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26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46125"/>
            <a:ext cx="4954587" cy="3717925"/>
          </a:xfrm>
          <a:ln w="12700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8642" tIns="49321" rIns="98642" bIns="49321"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24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44550" y="744538"/>
            <a:ext cx="4979988" cy="3735387"/>
          </a:xfrm>
          <a:ln/>
        </p:spPr>
      </p:sp>
      <p:sp>
        <p:nvSpPr>
          <p:cNvPr id="31746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890306" y="4728511"/>
            <a:ext cx="4888477" cy="447907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773" tIns="45886" rIns="91773" bIns="45886"/>
          <a:lstStyle/>
          <a:p>
            <a:endParaRPr lang="en-US"/>
          </a:p>
        </p:txBody>
      </p:sp>
      <p:sp>
        <p:nvSpPr>
          <p:cNvPr id="31747" name="Espaço Reservado para Número de Slide 3"/>
          <p:cNvSpPr txBox="1">
            <a:spLocks noGrp="1"/>
          </p:cNvSpPr>
          <p:nvPr/>
        </p:nvSpPr>
        <p:spPr bwMode="auto">
          <a:xfrm>
            <a:off x="3778951" y="9458560"/>
            <a:ext cx="2890137" cy="49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73" tIns="45886" rIns="91773" bIns="45886" anchor="b"/>
          <a:lstStyle>
            <a:lvl1pPr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FE2ACC1-BE81-9947-80D3-2961CB4703D1}" type="slidenum">
              <a:rPr lang="pt-BR" sz="1200"/>
              <a:pPr algn="r" eaLnBrk="1" hangingPunct="1"/>
              <a:t>27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503370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44550" y="744538"/>
            <a:ext cx="4979988" cy="3735387"/>
          </a:xfrm>
          <a:ln/>
        </p:spPr>
      </p:sp>
      <p:sp>
        <p:nvSpPr>
          <p:cNvPr id="60418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890306" y="4728511"/>
            <a:ext cx="4888477" cy="447907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773" tIns="45886" rIns="91773" bIns="45886"/>
          <a:lstStyle/>
          <a:p>
            <a:endParaRPr lang="en-US"/>
          </a:p>
        </p:txBody>
      </p:sp>
      <p:sp>
        <p:nvSpPr>
          <p:cNvPr id="60419" name="Espaço Reservado para Número de Slide 3"/>
          <p:cNvSpPr txBox="1">
            <a:spLocks noGrp="1"/>
          </p:cNvSpPr>
          <p:nvPr/>
        </p:nvSpPr>
        <p:spPr bwMode="auto">
          <a:xfrm>
            <a:off x="3778951" y="9458560"/>
            <a:ext cx="2890137" cy="49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73" tIns="45886" rIns="91773" bIns="45886" anchor="b"/>
          <a:lstStyle>
            <a:lvl1pPr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0460AF7-C530-5C4A-A2F9-D35E9D07761B}" type="slidenum">
              <a:rPr lang="pt-BR" sz="1200"/>
              <a:pPr algn="r" eaLnBrk="1" hangingPunct="1"/>
              <a:t>28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59338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46125"/>
            <a:ext cx="4954587" cy="3717925"/>
          </a:xfrm>
          <a:ln w="12700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8642" tIns="49321" rIns="98642" bIns="49321"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46125"/>
            <a:ext cx="4954587" cy="3717925"/>
          </a:xfrm>
          <a:ln w="12700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8642" tIns="49321" rIns="98642" bIns="49321"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26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46125"/>
            <a:ext cx="4954587" cy="3717925"/>
          </a:xfrm>
          <a:ln w="12700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8642" tIns="49321" rIns="98642" bIns="49321"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5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46125"/>
            <a:ext cx="4954587" cy="3717925"/>
          </a:xfrm>
          <a:ln w="12700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8642" tIns="49321" rIns="98642" bIns="49321"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95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46125"/>
            <a:ext cx="4954587" cy="3717925"/>
          </a:xfrm>
          <a:ln w="12700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8642" tIns="49321" rIns="98642" bIns="49321"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0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44550" y="744538"/>
            <a:ext cx="4979988" cy="3735387"/>
          </a:xfrm>
          <a:ln/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890306" y="4728511"/>
            <a:ext cx="4888477" cy="4479073"/>
          </a:xfrm>
          <a:noFill/>
          <a:ln/>
        </p:spPr>
        <p:txBody>
          <a:bodyPr lIns="91773" tIns="45886" rIns="91773" bIns="45886"/>
          <a:lstStyle/>
          <a:p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  <p:sp>
        <p:nvSpPr>
          <p:cNvPr id="104452" name="Espaço Reservado para Número de Slide 3"/>
          <p:cNvSpPr txBox="1">
            <a:spLocks noGrp="1"/>
          </p:cNvSpPr>
          <p:nvPr/>
        </p:nvSpPr>
        <p:spPr bwMode="auto">
          <a:xfrm>
            <a:off x="3778951" y="9458560"/>
            <a:ext cx="2890137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73" tIns="45886" rIns="91773" bIns="45886" anchor="b"/>
          <a:lstStyle/>
          <a:p>
            <a:pPr algn="r" defTabSz="896725"/>
            <a:fld id="{B9A63473-E4F6-4233-BA98-DD019BF057D8}" type="slidenum">
              <a:rPr lang="pt-BR" sz="1200"/>
              <a:pPr algn="r" defTabSz="896725"/>
              <a:t>19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154121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44550" y="744538"/>
            <a:ext cx="4979988" cy="3735387"/>
          </a:xfrm>
          <a:ln/>
        </p:spPr>
      </p:sp>
      <p:sp>
        <p:nvSpPr>
          <p:cNvPr id="28674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890306" y="4728511"/>
            <a:ext cx="4888477" cy="447907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773" tIns="45886" rIns="91773" bIns="45886"/>
          <a:lstStyle/>
          <a:p>
            <a:endParaRPr lang="en-US"/>
          </a:p>
        </p:txBody>
      </p:sp>
      <p:sp>
        <p:nvSpPr>
          <p:cNvPr id="28675" name="Espaço Reservado para Número de Slide 3"/>
          <p:cNvSpPr txBox="1">
            <a:spLocks noGrp="1"/>
          </p:cNvSpPr>
          <p:nvPr/>
        </p:nvSpPr>
        <p:spPr bwMode="auto">
          <a:xfrm>
            <a:off x="3778951" y="9458560"/>
            <a:ext cx="2890137" cy="49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73" tIns="45886" rIns="91773" bIns="45886" anchor="b"/>
          <a:lstStyle>
            <a:lvl1pPr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25BC372F-7486-F441-ABAF-921DCF1ABAE5}" type="slidenum">
              <a:rPr lang="pt-BR" sz="1200"/>
              <a:pPr algn="r" eaLnBrk="1" hangingPunct="1"/>
              <a:t>22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770566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44550" y="744538"/>
            <a:ext cx="4979988" cy="3735387"/>
          </a:xfrm>
          <a:ln/>
        </p:spPr>
      </p:sp>
      <p:sp>
        <p:nvSpPr>
          <p:cNvPr id="37890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890306" y="4728511"/>
            <a:ext cx="4888477" cy="447907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773" tIns="45886" rIns="91773" bIns="45886"/>
          <a:lstStyle/>
          <a:p>
            <a:endParaRPr lang="en-US"/>
          </a:p>
        </p:txBody>
      </p:sp>
      <p:sp>
        <p:nvSpPr>
          <p:cNvPr id="37891" name="Espaço Reservado para Número de Slide 3"/>
          <p:cNvSpPr txBox="1">
            <a:spLocks noGrp="1"/>
          </p:cNvSpPr>
          <p:nvPr/>
        </p:nvSpPr>
        <p:spPr bwMode="auto">
          <a:xfrm>
            <a:off x="3778951" y="9458560"/>
            <a:ext cx="2890137" cy="49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73" tIns="45886" rIns="91773" bIns="45886" anchor="b"/>
          <a:lstStyle>
            <a:lvl1pPr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66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53482157-EF5B-1542-A905-E95B01254BBE}" type="slidenum">
              <a:rPr lang="pt-BR" sz="1200"/>
              <a:pPr algn="r" eaLnBrk="1" hangingPunct="1"/>
              <a:t>26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39508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C42C1-4329-FB49-885C-EAA9A0CB0B23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0475D-ECFB-AC45-B44D-EC04A5C5BE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84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D687D-0E40-5045-B345-EE178012D4C7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CE438-DD9D-DD4A-883F-A39738302A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D179B-F722-684D-BECC-862BBD5CA3D1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9954-B54A-1A48-9B46-E443AB73F4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3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114014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114014"/>
      </p:ext>
    </p:extLst>
  </p:cSld>
  <p:clrMapOvr>
    <a:masterClrMapping/>
  </p:clrMapOvr>
  <p:transition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114014"/>
      </p:ext>
    </p:extLst>
  </p:cSld>
  <p:clrMapOvr>
    <a:masterClrMapping/>
  </p:clrMapOvr>
  <p:transition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114014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5D2F4-7550-7944-B5E2-169AF5CEFB43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E9C2B-E81C-4442-A366-D9D288191F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0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D9C422-40ED-E541-8E52-C1023A3D0092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09C16D-FC33-EC4E-99A6-E8E22B9DF7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45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E659F-F4EC-154C-8DFB-C1F259283A78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5D4ED-A630-1348-8632-CD7BF08682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63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738D3-267B-254A-A853-A5F3E1251EF7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066A-128F-C34C-90A0-6A35C38ED9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57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31773-C80D-DA4A-9E0B-40F01F7EA8CD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BB6EC-5BF8-9C46-AB4E-2CEFDA35F1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C207-2E3C-7B44-A778-84810BB3B832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00174-438E-A24B-B08B-0F9FEDD37F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40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9FA8-7D41-B940-A8F8-C0666B9E2AC8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ABE72-1D34-304C-92C6-2399E705BF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55D3-F734-8443-8217-0D28B6E2D89F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E496-A214-454B-B40B-159C404199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60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 smtClean="0">
                <a:solidFill>
                  <a:srgbClr val="595959"/>
                </a:solidFill>
                <a:latin typeface="Century Gothic" charset="0"/>
                <a:cs typeface="ＭＳ Ｐゴシック" charset="0"/>
              </a:defRPr>
            </a:lvl1pPr>
          </a:lstStyle>
          <a:p>
            <a:pPr>
              <a:defRPr/>
            </a:pPr>
            <a:fld id="{73D86548-7F49-C147-83A2-8C46974B41B7}" type="datetime1">
              <a:rPr lang="pt-BR"/>
              <a:pPr>
                <a:defRPr/>
              </a:pPr>
              <a:t>26/11/2015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 smtClean="0">
                <a:solidFill>
                  <a:srgbClr val="595959"/>
                </a:solidFill>
                <a:latin typeface="Century Gothic" charset="0"/>
                <a:cs typeface="ＭＳ Ｐゴシック" charset="0"/>
              </a:defRPr>
            </a:lvl1pPr>
          </a:lstStyle>
          <a:p>
            <a:pPr>
              <a:defRPr/>
            </a:pPr>
            <a:fld id="{234459F7-85BC-9D49-86CD-D99D1792EB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82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4" r:id="rId12"/>
    <p:sldLayoutId id="2147483985" r:id="rId13"/>
    <p:sldLayoutId id="2147483986" r:id="rId14"/>
    <p:sldLayoutId id="2147483987" r:id="rId15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br/imgres?imgurl=http://www.anesp.org.br/sites/300/394/imagens/anap.jpeg&amp;imgrefurl=http://www.anesp.org.br/003/00318005.asp?ttCD_CHAVE=17754&amp;h=230&amp;w=400&amp;sz=18&amp;hl=pt-BR&amp;start=7&amp;tbnid=G3XmWM0e8njBSM:&amp;tbnh=71&amp;tbnw=124&amp;prev=/images?q=%22escola+nacional+de+Administra%C3%A7%C3%A3o+p%C3%BAblica%22&amp;gbv=2&amp;svnum=10&amp;hl=pt-BR&amp;sa=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jpeg"/><Relationship Id="rId9" Type="http://schemas.microsoft.com/office/2007/relationships/diagramDrawing" Target="../diagrams/drawin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81" name="Rectangle 37"/>
          <p:cNvSpPr>
            <a:spLocks noChangeArrowheads="1"/>
          </p:cNvSpPr>
          <p:nvPr/>
        </p:nvSpPr>
        <p:spPr bwMode="auto">
          <a:xfrm>
            <a:off x="611560" y="332656"/>
            <a:ext cx="8073008" cy="22322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pt-BR" sz="28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/>
            </a:r>
            <a:br>
              <a:rPr lang="pt-BR" sz="28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</a:br>
            <a:endParaRPr lang="pt-BR" sz="2800" i="0" dirty="0" smtClean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2800" i="0" dirty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2800" i="0" dirty="0" smtClean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2800" i="0" dirty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2800" i="0" dirty="0" smtClean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3600" i="0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3600" i="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3600" i="0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3600" i="0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3600" i="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pt-BR" sz="2800" i="0" dirty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endParaRPr lang="pt-BR" sz="2800" i="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endParaRPr lang="pt-BR" sz="2800" i="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endParaRPr lang="pt-BR" sz="2800" i="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endParaRPr lang="pt-BR" sz="2800" i="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pt-BR" sz="280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INOVAÇÕES E TENDÊNCIAS EM GESTÃO DE PESSOAS NO SETOR PÚBLICO</a:t>
            </a:r>
          </a:p>
          <a:p>
            <a:pPr algn="ctr" eaLnBrk="1" hangingPunct="1">
              <a:defRPr/>
            </a:pPr>
            <a:endParaRPr lang="pt-BR" sz="2800" i="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</p:txBody>
      </p:sp>
      <p:sp>
        <p:nvSpPr>
          <p:cNvPr id="16388" name="AutoShape 41" descr="ana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981450" y="3090863"/>
            <a:ext cx="1181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pt-BR"/>
          </a:p>
        </p:txBody>
      </p:sp>
      <p:grpSp>
        <p:nvGrpSpPr>
          <p:cNvPr id="16390" name="Grupo 11"/>
          <p:cNvGrpSpPr>
            <a:grpSpLocks/>
          </p:cNvGrpSpPr>
          <p:nvPr/>
        </p:nvGrpSpPr>
        <p:grpSpPr bwMode="auto">
          <a:xfrm>
            <a:off x="1259632" y="3501008"/>
            <a:ext cx="6768752" cy="2232248"/>
            <a:chOff x="2051721" y="4059957"/>
            <a:chExt cx="5112375" cy="1745307"/>
          </a:xfrm>
        </p:grpSpPr>
        <p:pic>
          <p:nvPicPr>
            <p:cNvPr id="16392" name="Imagem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1" y="4059957"/>
              <a:ext cx="1728192" cy="1728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Imagem 6" descr="reuniao2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1728000" cy="172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Picture 25" descr="imagem2"/>
            <p:cNvPicPr>
              <a:picLocks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4077264"/>
              <a:ext cx="1728000" cy="172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1" name="CaixaDeTexto 12"/>
          <p:cNvSpPr txBox="1">
            <a:spLocks noChangeArrowheads="1"/>
          </p:cNvSpPr>
          <p:nvPr/>
        </p:nvSpPr>
        <p:spPr bwMode="auto">
          <a:xfrm>
            <a:off x="3348038" y="6093296"/>
            <a:ext cx="54004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pt-BR" sz="2000" b="0" i="0" dirty="0" smtClean="0">
                <a:solidFill>
                  <a:schemeClr val="tx1"/>
                </a:solidFill>
                <a:latin typeface="Lucida Bright" charset="0"/>
              </a:rPr>
              <a:t>Maria </a:t>
            </a:r>
            <a:r>
              <a:rPr lang="pt-BR" sz="2000" b="0" i="0" dirty="0">
                <a:solidFill>
                  <a:schemeClr val="tx1"/>
                </a:solidFill>
                <a:latin typeface="Lucida Bright" charset="0"/>
              </a:rPr>
              <a:t>Júlia Pantoja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23528" y="332656"/>
            <a:ext cx="8424627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Acórdão 3023/2013 - TCU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980728"/>
            <a:ext cx="871296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7"/>
          <p:cNvSpPr txBox="1"/>
          <p:nvPr/>
        </p:nvSpPr>
        <p:spPr>
          <a:xfrm>
            <a:off x="179512" y="6550223"/>
            <a:ext cx="340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tx1"/>
                </a:solidFill>
              </a:rPr>
              <a:t>Fonte: HCAAF (EUA, 2005, adaptado</a:t>
            </a:r>
            <a:r>
              <a:rPr lang="pt-BR" sz="1400" dirty="0" smtClean="0"/>
              <a:t>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590030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23528" y="332656"/>
            <a:ext cx="8424627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BOAS PRÁTICAS DE GOVERNANÇA DE PESSOAS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79512" y="1340768"/>
            <a:ext cx="8712968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lvl="0" indent="-514350" algn="just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t-BR" sz="2600" b="0" i="0" dirty="0" smtClean="0">
                <a:solidFill>
                  <a:srgbClr val="000000"/>
                </a:solidFill>
                <a:latin typeface="Arial"/>
                <a:cs typeface="Arial"/>
              </a:rPr>
              <a:t>Criar mecanismos para criar e monitorar as diretrizes de gestão de pessoas</a:t>
            </a:r>
            <a:r>
              <a:rPr kumimoji="0" lang="pt-BR" sz="2600" b="0" i="0" u="none" strike="noStrike" kern="120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;</a:t>
            </a:r>
          </a:p>
          <a:p>
            <a:pPr marL="514350" lvl="0" indent="-514350" algn="just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t-BR" sz="2600" b="0" i="0" noProof="0" dirty="0" smtClean="0">
                <a:solidFill>
                  <a:srgbClr val="000000"/>
                </a:solidFill>
                <a:latin typeface="Arial"/>
                <a:cs typeface="Arial"/>
              </a:rPr>
              <a:t>Estabelecer instância interna de apoio à governança de pessoas (comitê de gestão estratégica);</a:t>
            </a:r>
          </a:p>
          <a:p>
            <a:pPr marL="514350" lvl="0" indent="-514350" algn="just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t-BR" sz="2600" b="0" i="0" noProof="0" dirty="0" smtClean="0">
                <a:solidFill>
                  <a:srgbClr val="000000"/>
                </a:solidFill>
                <a:latin typeface="Arial"/>
                <a:cs typeface="Arial"/>
              </a:rPr>
              <a:t>Elaborar planos de gestão de pessoas alinhados ao plano estratégico da organização</a:t>
            </a:r>
            <a:r>
              <a:rPr lang="pt-BR" sz="2600" b="0" i="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pt-BR" sz="2600" b="0" i="0" noProof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lvl="0" indent="-514350" algn="just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t-BR" sz="2600" b="0" i="0" dirty="0" smtClean="0">
                <a:solidFill>
                  <a:srgbClr val="000000"/>
                </a:solidFill>
                <a:latin typeface="Arial"/>
                <a:cs typeface="Arial"/>
              </a:rPr>
              <a:t>Oferecer programas de formação de liderança que atendam às necessidades da organização;</a:t>
            </a:r>
          </a:p>
          <a:p>
            <a:pPr marL="514350" lvl="0" indent="-514350" algn="just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t-BR" sz="2600" b="0" i="0" dirty="0" smtClean="0">
                <a:solidFill>
                  <a:srgbClr val="000000"/>
                </a:solidFill>
                <a:latin typeface="Arial"/>
                <a:cs typeface="Arial"/>
              </a:rPr>
              <a:t>Instituir gestão do desempenho para servidores e líderes.</a:t>
            </a:r>
          </a:p>
          <a:p>
            <a:pPr lvl="0" algn="just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kumimoji="0" lang="pt-BR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ixaDeTexto 7"/>
          <p:cNvSpPr txBox="1"/>
          <p:nvPr/>
        </p:nvSpPr>
        <p:spPr>
          <a:xfrm>
            <a:off x="107504" y="6381328"/>
            <a:ext cx="5189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tx1"/>
                </a:solidFill>
              </a:rPr>
              <a:t>Fonte: Alexandre </a:t>
            </a:r>
            <a:r>
              <a:rPr lang="pt-BR" sz="1400" dirty="0" err="1" smtClean="0">
                <a:solidFill>
                  <a:schemeClr val="tx1"/>
                </a:solidFill>
              </a:rPr>
              <a:t>Giuberti</a:t>
            </a:r>
            <a:r>
              <a:rPr lang="pt-BR" sz="1400" dirty="0" smtClean="0">
                <a:solidFill>
                  <a:schemeClr val="tx1"/>
                </a:solidFill>
              </a:rPr>
              <a:t> Laranja – </a:t>
            </a:r>
            <a:r>
              <a:rPr lang="pt-BR" sz="1400" dirty="0" smtClean="0">
                <a:solidFill>
                  <a:srgbClr val="000000"/>
                </a:solidFill>
              </a:rPr>
              <a:t>TCU</a:t>
            </a:r>
            <a:r>
              <a:rPr lang="pt-BR" sz="1400" dirty="0">
                <a:solidFill>
                  <a:srgbClr val="000000"/>
                </a:solidFill>
              </a:rPr>
              <a:t>  </a:t>
            </a:r>
            <a:r>
              <a:rPr lang="pt-BR" sz="1400" dirty="0" smtClean="0">
                <a:solidFill>
                  <a:srgbClr val="000000"/>
                </a:solidFill>
              </a:rPr>
              <a:t>com adaptações</a:t>
            </a:r>
            <a:endParaRPr lang="pt-BR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469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23528" y="332656"/>
            <a:ext cx="8424627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BOAS PRÁTICAS DE GOVERNANÇA DE PESSOAS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08155" y="1529408"/>
            <a:ext cx="8712968" cy="532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600" b="0" i="0" dirty="0" smtClean="0">
                <a:solidFill>
                  <a:srgbClr val="000000"/>
                </a:solidFill>
                <a:latin typeface="+mn-lt"/>
              </a:rPr>
              <a:t>6) </a:t>
            </a:r>
            <a:r>
              <a:rPr lang="pt-BR" sz="2600" b="0" i="0" dirty="0" smtClean="0">
                <a:solidFill>
                  <a:srgbClr val="000000"/>
                </a:solidFill>
                <a:latin typeface="Arial"/>
                <a:cs typeface="Arial"/>
              </a:rPr>
              <a:t>Estabelecer sistemática de capacitação da equipe de RH, em especial em assuntos de governança e gestão de pessoas;</a:t>
            </a:r>
          </a:p>
          <a:p>
            <a:pPr lvl="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600" b="0" i="0" dirty="0" smtClean="0">
                <a:solidFill>
                  <a:srgbClr val="000000"/>
                </a:solidFill>
                <a:latin typeface="Arial"/>
                <a:cs typeface="Arial"/>
              </a:rPr>
              <a:t>7) Estabelecer e dar transparência ao processo de seleção dos gestores (baseado em competências, resultados efetivos;</a:t>
            </a:r>
          </a:p>
          <a:p>
            <a:pPr lvl="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600" b="0" i="0" dirty="0" smtClean="0">
                <a:solidFill>
                  <a:srgbClr val="000000"/>
                </a:solidFill>
                <a:latin typeface="Arial"/>
                <a:cs typeface="Arial"/>
              </a:rPr>
              <a:t>8) Criar e monitorar conjunto de indicadores relevantes sobre a força de trabalho (absenteísmo, rotatividade, futuras inativações, etc.);</a:t>
            </a:r>
          </a:p>
          <a:p>
            <a:pPr lvl="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600" b="0" i="0" dirty="0" smtClean="0">
                <a:solidFill>
                  <a:srgbClr val="000000"/>
                </a:solidFill>
                <a:latin typeface="Arial"/>
                <a:cs typeface="Arial"/>
              </a:rPr>
              <a:t>9) Realizar auditoria periódica na folha de pagamento.</a:t>
            </a:r>
            <a:endParaRPr kumimoji="0" lang="pt-BR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CaixaDeTexto 7"/>
          <p:cNvSpPr txBox="1"/>
          <p:nvPr/>
        </p:nvSpPr>
        <p:spPr>
          <a:xfrm>
            <a:off x="107504" y="6381328"/>
            <a:ext cx="5189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tx1"/>
                </a:solidFill>
              </a:rPr>
              <a:t>Fonte: Alexandre </a:t>
            </a:r>
            <a:r>
              <a:rPr lang="pt-BR" sz="1400" dirty="0" err="1" smtClean="0">
                <a:solidFill>
                  <a:schemeClr val="tx1"/>
                </a:solidFill>
              </a:rPr>
              <a:t>Giuberti</a:t>
            </a:r>
            <a:r>
              <a:rPr lang="pt-BR" sz="1400" dirty="0" smtClean="0">
                <a:solidFill>
                  <a:schemeClr val="tx1"/>
                </a:solidFill>
              </a:rPr>
              <a:t> Laranja – </a:t>
            </a:r>
            <a:r>
              <a:rPr lang="pt-BR" sz="1400" dirty="0" smtClean="0">
                <a:solidFill>
                  <a:srgbClr val="000000"/>
                </a:solidFill>
              </a:rPr>
              <a:t>TCU</a:t>
            </a:r>
            <a:r>
              <a:rPr lang="pt-BR" sz="1400" dirty="0">
                <a:solidFill>
                  <a:srgbClr val="000000"/>
                </a:solidFill>
              </a:rPr>
              <a:t>  </a:t>
            </a:r>
            <a:r>
              <a:rPr lang="pt-BR" sz="1400" dirty="0" smtClean="0">
                <a:solidFill>
                  <a:srgbClr val="000000"/>
                </a:solidFill>
              </a:rPr>
              <a:t>com adaptações</a:t>
            </a:r>
            <a:endParaRPr lang="pt-BR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16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39861" y="473854"/>
            <a:ext cx="8424627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GESTÃO ESTRATÉGICA DE PESSOAS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71489921"/>
              </p:ext>
            </p:extLst>
          </p:nvPr>
        </p:nvGraphicFramePr>
        <p:xfrm>
          <a:off x="539552" y="1412776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14536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39861" y="473854"/>
            <a:ext cx="8424627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GESTÃO ESTRATÉGICA DE PESSOAS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9131054"/>
              </p:ext>
            </p:extLst>
          </p:nvPr>
        </p:nvGraphicFramePr>
        <p:xfrm>
          <a:off x="395536" y="1268760"/>
          <a:ext cx="8496944" cy="52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12589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95234099"/>
              </p:ext>
            </p:extLst>
          </p:nvPr>
        </p:nvGraphicFramePr>
        <p:xfrm>
          <a:off x="827584" y="1682750"/>
          <a:ext cx="7488832" cy="441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8424937" cy="10556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MECANISMOS E INSTRUMENTOS DA GESTÃO ESTRATÉGICA DE PESSOAS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27020018"/>
              </p:ext>
            </p:extLst>
          </p:nvPr>
        </p:nvGraphicFramePr>
        <p:xfrm>
          <a:off x="827584" y="1682750"/>
          <a:ext cx="7488832" cy="441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8424937" cy="10556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MECANISMOS E INSTRUMENTOS DA GESTÃO ESTRATÉGICA DE PESSOAS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2540138"/>
              </p:ext>
            </p:extLst>
          </p:nvPr>
        </p:nvGraphicFramePr>
        <p:xfrm>
          <a:off x="827584" y="1682750"/>
          <a:ext cx="7488832" cy="441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8424937" cy="10556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MECANISMOS E INSTRUMENTOS DA GESTÃO ESTRATÉGICA DE PESSOAS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55537973"/>
              </p:ext>
            </p:extLst>
          </p:nvPr>
        </p:nvGraphicFramePr>
        <p:xfrm>
          <a:off x="827584" y="1682750"/>
          <a:ext cx="7488832" cy="441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8424937" cy="10556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MECANISMOS E INSTRUMENTOS DA GESTÃO ESTRATÉGICA DE PESSOAS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5" name="Group 454"/>
          <p:cNvGrpSpPr>
            <a:grpSpLocks/>
          </p:cNvGrpSpPr>
          <p:nvPr/>
        </p:nvGrpSpPr>
        <p:grpSpPr bwMode="auto">
          <a:xfrm>
            <a:off x="1403350" y="2205038"/>
            <a:ext cx="6170613" cy="3744912"/>
            <a:chOff x="1428" y="4654"/>
            <a:chExt cx="9262" cy="5680"/>
          </a:xfrm>
        </p:grpSpPr>
        <p:sp>
          <p:nvSpPr>
            <p:cNvPr id="61446" name="Rectangle 427"/>
            <p:cNvSpPr>
              <a:spLocks noChangeArrowheads="1"/>
            </p:cNvSpPr>
            <p:nvPr/>
          </p:nvSpPr>
          <p:spPr bwMode="auto">
            <a:xfrm>
              <a:off x="1624" y="9585"/>
              <a:ext cx="8813" cy="749"/>
            </a:xfrm>
            <a:prstGeom prst="rect">
              <a:avLst/>
            </a:prstGeom>
            <a:solidFill>
              <a:srgbClr val="365F9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65F91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95241" name="AutoShape 428"/>
            <p:cNvSpPr>
              <a:spLocks noChangeArrowheads="1"/>
            </p:cNvSpPr>
            <p:nvPr/>
          </p:nvSpPr>
          <p:spPr bwMode="auto">
            <a:xfrm>
              <a:off x="1428" y="7351"/>
              <a:ext cx="1797" cy="21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blurRad="63500" dist="107763" dir="18900000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1448" name="AutoShape 434"/>
            <p:cNvSpPr>
              <a:spLocks noChangeArrowheads="1"/>
            </p:cNvSpPr>
            <p:nvPr/>
          </p:nvSpPr>
          <p:spPr bwMode="auto">
            <a:xfrm>
              <a:off x="1809" y="5829"/>
              <a:ext cx="8409" cy="1394"/>
            </a:xfrm>
            <a:prstGeom prst="upArrowCallout">
              <a:avLst>
                <a:gd name="adj1" fmla="val 62613"/>
                <a:gd name="adj2" fmla="val 150807"/>
                <a:gd name="adj3" fmla="val 21046"/>
                <a:gd name="adj4" fmla="val 66667"/>
              </a:avLst>
            </a:prstGeom>
            <a:gradFill rotWithShape="0">
              <a:gsLst>
                <a:gs pos="0">
                  <a:srgbClr val="FFFFA3"/>
                </a:gs>
                <a:gs pos="100000">
                  <a:srgbClr val="FFFFED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AutoShape 435"/>
            <p:cNvSpPr>
              <a:spLocks noChangeArrowheads="1"/>
            </p:cNvSpPr>
            <p:nvPr/>
          </p:nvSpPr>
          <p:spPr bwMode="auto">
            <a:xfrm>
              <a:off x="3354" y="4654"/>
              <a:ext cx="5415" cy="1014"/>
            </a:xfrm>
            <a:prstGeom prst="flowChartTerminator">
              <a:avLst/>
            </a:prstGeom>
            <a:gradFill rotWithShape="0">
              <a:gsLst>
                <a:gs pos="0">
                  <a:srgbClr val="009999"/>
                </a:gs>
                <a:gs pos="100000">
                  <a:srgbClr val="CCEBEB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61450" name="Text Box 436"/>
            <p:cNvSpPr txBox="1">
              <a:spLocks noChangeArrowheads="1"/>
            </p:cNvSpPr>
            <p:nvPr/>
          </p:nvSpPr>
          <p:spPr bwMode="auto">
            <a:xfrm>
              <a:off x="4504" y="9757"/>
              <a:ext cx="3272" cy="4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1100" b="1" dirty="0">
                  <a:solidFill>
                    <a:srgbClr val="000000"/>
                  </a:solidFill>
                  <a:latin typeface="Arial" pitchFamily="34" charset="0"/>
                </a:rPr>
                <a:t>Gestão por Competências</a:t>
              </a:r>
              <a:endParaRPr lang="pt-BR" dirty="0"/>
            </a:p>
          </p:txBody>
        </p:sp>
        <p:sp>
          <p:nvSpPr>
            <p:cNvPr id="61451" name="Text Box 437"/>
            <p:cNvSpPr txBox="1">
              <a:spLocks noChangeArrowheads="1"/>
            </p:cNvSpPr>
            <p:nvPr/>
          </p:nvSpPr>
          <p:spPr bwMode="auto">
            <a:xfrm>
              <a:off x="1428" y="7822"/>
              <a:ext cx="1694" cy="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1100" b="1">
                  <a:solidFill>
                    <a:srgbClr val="000000"/>
                  </a:solidFill>
                  <a:latin typeface="Calibri" pitchFamily="34" charset="0"/>
                </a:rPr>
                <a:t>Planejamento da força de trabalho</a:t>
              </a:r>
              <a:endParaRPr lang="pt-BR"/>
            </a:p>
          </p:txBody>
        </p:sp>
        <p:sp>
          <p:nvSpPr>
            <p:cNvPr id="95246" name="AutoShape 438"/>
            <p:cNvSpPr>
              <a:spLocks noChangeArrowheads="1"/>
            </p:cNvSpPr>
            <p:nvPr/>
          </p:nvSpPr>
          <p:spPr bwMode="auto">
            <a:xfrm>
              <a:off x="3263" y="7351"/>
              <a:ext cx="1797" cy="21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blurRad="63500" dist="107763" dir="18900000" algn="ctr" rotWithShape="0">
                <a:srgbClr val="974706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1453" name="Text Box 439"/>
            <p:cNvSpPr txBox="1">
              <a:spLocks noChangeArrowheads="1"/>
            </p:cNvSpPr>
            <p:nvPr/>
          </p:nvSpPr>
          <p:spPr bwMode="auto">
            <a:xfrm>
              <a:off x="3354" y="7822"/>
              <a:ext cx="169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1100" b="1">
                  <a:solidFill>
                    <a:srgbClr val="000000"/>
                  </a:solidFill>
                  <a:latin typeface="Calibri" pitchFamily="34" charset="0"/>
                </a:rPr>
                <a:t>Recrutamento e Seleção</a:t>
              </a:r>
              <a:endParaRPr lang="pt-BR"/>
            </a:p>
          </p:txBody>
        </p:sp>
        <p:sp>
          <p:nvSpPr>
            <p:cNvPr id="95248" name="AutoShape 440"/>
            <p:cNvSpPr>
              <a:spLocks noChangeArrowheads="1"/>
            </p:cNvSpPr>
            <p:nvPr/>
          </p:nvSpPr>
          <p:spPr bwMode="auto">
            <a:xfrm>
              <a:off x="5114" y="7351"/>
              <a:ext cx="1797" cy="21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blurRad="63500" dist="107763" dir="18900000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1455" name="Text Box 441"/>
            <p:cNvSpPr txBox="1">
              <a:spLocks noChangeArrowheads="1"/>
            </p:cNvSpPr>
            <p:nvPr/>
          </p:nvSpPr>
          <p:spPr bwMode="auto">
            <a:xfrm>
              <a:off x="5190" y="7891"/>
              <a:ext cx="1596" cy="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1100" b="1">
                  <a:solidFill>
                    <a:srgbClr val="000000"/>
                  </a:solidFill>
                  <a:latin typeface="Calibri" pitchFamily="34" charset="0"/>
                </a:rPr>
                <a:t>Gestão do Desempenho</a:t>
              </a:r>
              <a:endParaRPr lang="pt-BR"/>
            </a:p>
          </p:txBody>
        </p:sp>
        <p:sp>
          <p:nvSpPr>
            <p:cNvPr id="95250" name="AutoShape 442"/>
            <p:cNvSpPr>
              <a:spLocks noChangeArrowheads="1"/>
            </p:cNvSpPr>
            <p:nvPr/>
          </p:nvSpPr>
          <p:spPr bwMode="auto">
            <a:xfrm>
              <a:off x="6968" y="7351"/>
              <a:ext cx="1797" cy="21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round/>
              <a:headEnd/>
              <a:tailEnd/>
            </a:ln>
            <a:effectLst>
              <a:outerShdw blurRad="63500" dist="107763" dir="189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1457" name="Text Box 443"/>
            <p:cNvSpPr txBox="1">
              <a:spLocks noChangeArrowheads="1"/>
            </p:cNvSpPr>
            <p:nvPr/>
          </p:nvSpPr>
          <p:spPr bwMode="auto">
            <a:xfrm>
              <a:off x="6968" y="7822"/>
              <a:ext cx="1960" cy="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1100" b="1">
                  <a:solidFill>
                    <a:srgbClr val="000000"/>
                  </a:solidFill>
                  <a:latin typeface="Calibri" pitchFamily="34" charset="0"/>
                </a:rPr>
                <a:t>Capacitação e Desenvolvimento</a:t>
              </a:r>
              <a:endParaRPr lang="pt-BR"/>
            </a:p>
          </p:txBody>
        </p:sp>
        <p:sp>
          <p:nvSpPr>
            <p:cNvPr id="95252" name="AutoShape 444"/>
            <p:cNvSpPr>
              <a:spLocks noChangeArrowheads="1"/>
            </p:cNvSpPr>
            <p:nvPr/>
          </p:nvSpPr>
          <p:spPr bwMode="auto">
            <a:xfrm>
              <a:off x="8829" y="7310"/>
              <a:ext cx="1797" cy="216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blurRad="63500" dist="107763" dir="189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1459" name="Text Box 445"/>
            <p:cNvSpPr txBox="1">
              <a:spLocks noChangeArrowheads="1"/>
            </p:cNvSpPr>
            <p:nvPr/>
          </p:nvSpPr>
          <p:spPr bwMode="auto">
            <a:xfrm>
              <a:off x="8996" y="7891"/>
              <a:ext cx="1694" cy="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1100" b="1">
                  <a:solidFill>
                    <a:srgbClr val="000000"/>
                  </a:solidFill>
                  <a:latin typeface="Calibri" pitchFamily="34" charset="0"/>
                </a:rPr>
                <a:t>Remuneração</a:t>
              </a:r>
              <a:endParaRPr lang="pt-BR"/>
            </a:p>
          </p:txBody>
        </p:sp>
        <p:sp>
          <p:nvSpPr>
            <p:cNvPr id="61460" name="Text Box 452"/>
            <p:cNvSpPr txBox="1">
              <a:spLocks noChangeArrowheads="1"/>
            </p:cNvSpPr>
            <p:nvPr/>
          </p:nvSpPr>
          <p:spPr bwMode="auto">
            <a:xfrm>
              <a:off x="4166" y="6553"/>
              <a:ext cx="4002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1100" b="1">
                  <a:solidFill>
                    <a:srgbClr val="000000"/>
                  </a:solidFill>
                  <a:latin typeface="Arial" pitchFamily="34" charset="0"/>
                </a:rPr>
                <a:t>Gestão Estratégica de Pessoas</a:t>
              </a:r>
              <a:endParaRPr lang="pt-BR"/>
            </a:p>
          </p:txBody>
        </p:sp>
        <p:sp>
          <p:nvSpPr>
            <p:cNvPr id="61461" name="Text Box 453"/>
            <p:cNvSpPr txBox="1">
              <a:spLocks noChangeArrowheads="1"/>
            </p:cNvSpPr>
            <p:nvPr/>
          </p:nvSpPr>
          <p:spPr bwMode="auto">
            <a:xfrm>
              <a:off x="4166" y="4861"/>
              <a:ext cx="4002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1100" b="1" dirty="0">
                  <a:solidFill>
                    <a:srgbClr val="000000"/>
                  </a:solidFill>
                  <a:latin typeface="Arial" pitchFamily="34" charset="0"/>
                </a:rPr>
                <a:t>Estratégia Organizacional</a:t>
              </a:r>
              <a:endParaRPr lang="pt-BR" dirty="0"/>
            </a:p>
          </p:txBody>
        </p:sp>
      </p:grp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39861" y="473854"/>
            <a:ext cx="8424627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GESTÃO ESTRATÉGICA DE PESSOAS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152400" y="1143000"/>
            <a:ext cx="87407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E00000"/>
              </a:buClr>
              <a:buSzPct val="80000"/>
              <a:buFontTx/>
              <a:buBlip>
                <a:blip r:embed="rId2"/>
              </a:buBlip>
            </a:pPr>
            <a:r>
              <a:rPr lang="pt-BR" sz="22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 </a:t>
            </a:r>
            <a:r>
              <a:rPr lang="pt-BR" sz="20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Assume que a </a:t>
            </a:r>
            <a:r>
              <a:rPr lang="pt-BR" sz="200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arena política </a:t>
            </a:r>
            <a:r>
              <a:rPr lang="pt-BR" sz="20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é espaço legítimo de envolvimento de diferentes atores sociais em torno do processo decisório nos vários momentos do ciclo de produção das Políticas Públicas (criação de valor público);</a:t>
            </a:r>
            <a:endParaRPr lang="pt-BR" sz="2000" b="0" i="0" dirty="0">
              <a:solidFill>
                <a:schemeClr val="tx1"/>
              </a:solidFill>
              <a:latin typeface="Tahoma" charset="0"/>
              <a:cs typeface="Tahoma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E00000"/>
              </a:buClr>
              <a:buSzPct val="80000"/>
            </a:pPr>
            <a:endParaRPr lang="pt-BR" sz="2000" b="0" i="0" dirty="0">
              <a:solidFill>
                <a:schemeClr val="tx1"/>
              </a:solidFill>
              <a:latin typeface="Tahoma" charset="0"/>
              <a:cs typeface="Tahoma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E00000"/>
              </a:buClr>
              <a:buSzPct val="80000"/>
              <a:buFontTx/>
              <a:buBlip>
                <a:blip r:embed="rId2"/>
              </a:buBlip>
            </a:pPr>
            <a:r>
              <a:rPr lang="pt-BR" sz="200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Transparência Interna e Externa </a:t>
            </a:r>
            <a:r>
              <a:rPr lang="pt-BR" sz="20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como  meio para viabilização de prestação de contas  e envolver/engajar diferentes atores sociais no processo de formulação execução e avaliação de Políticas públicas;</a:t>
            </a:r>
            <a:endParaRPr lang="pt-BR" sz="2000" b="0" i="0" dirty="0">
              <a:solidFill>
                <a:schemeClr val="tx1"/>
              </a:solidFill>
              <a:latin typeface="Tahoma" charset="0"/>
              <a:cs typeface="Tahoma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E00000"/>
              </a:buClr>
              <a:buSzPct val="80000"/>
            </a:pPr>
            <a:endParaRPr lang="pt-BR" sz="2000" b="0" i="0" dirty="0">
              <a:solidFill>
                <a:schemeClr val="tx1"/>
              </a:solidFill>
              <a:latin typeface="Tahoma" charset="0"/>
              <a:cs typeface="Tahoma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E00000"/>
              </a:buClr>
              <a:buSzPct val="80000"/>
              <a:buFontTx/>
              <a:buBlip>
                <a:blip r:embed="rId2"/>
              </a:buBlip>
            </a:pPr>
            <a:r>
              <a:rPr lang="pt-BR" sz="20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Orienta-se para fortalecer e trazer efetivamente a </a:t>
            </a:r>
            <a:r>
              <a:rPr lang="pt-BR" sz="200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Sociedade para o centro do processo de decisão política</a:t>
            </a:r>
            <a:r>
              <a:rPr lang="pt-BR" sz="20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;</a:t>
            </a:r>
          </a:p>
          <a:p>
            <a:pPr marL="800100" lvl="1" indent="-342900">
              <a:spcBef>
                <a:spcPct val="20000"/>
              </a:spcBef>
              <a:buClr>
                <a:srgbClr val="E00000"/>
              </a:buClr>
              <a:buSzPct val="80000"/>
              <a:buFont typeface="Arial"/>
              <a:buChar char="•"/>
            </a:pPr>
            <a:endParaRPr lang="pt-BR" sz="2000" b="0" i="0" dirty="0">
              <a:solidFill>
                <a:schemeClr val="tx1"/>
              </a:solidFill>
              <a:latin typeface="Tahoma" charset="0"/>
              <a:cs typeface="Tahoma" charset="0"/>
            </a:endParaRPr>
          </a:p>
          <a:p>
            <a:pPr lvl="1" algn="ctr">
              <a:spcBef>
                <a:spcPct val="20000"/>
              </a:spcBef>
              <a:buClr>
                <a:srgbClr val="E00000"/>
              </a:buClr>
              <a:buSzPct val="80000"/>
            </a:pPr>
            <a:r>
              <a:rPr lang="pt-BR" sz="2400" b="0" i="0" dirty="0" smtClean="0">
                <a:solidFill>
                  <a:srgbClr val="FF0000"/>
                </a:solidFill>
                <a:latin typeface="Tahoma" charset="0"/>
                <a:cs typeface="Tahoma" charset="0"/>
              </a:rPr>
              <a:t>As pessoas – os agentes públicos – ocupam posição central. Agentes públicos levarão a efeito os atos de governança. Maiores exigências na formação e mobilização de competências técnicas e políticas.</a:t>
            </a:r>
            <a:endParaRPr lang="pt-BR" sz="2400" b="0" i="0" dirty="0">
              <a:solidFill>
                <a:srgbClr val="FF0000"/>
              </a:solidFill>
              <a:latin typeface="Tahoma" charset="0"/>
              <a:cs typeface="Tahoma" charset="0"/>
            </a:endParaRPr>
          </a:p>
          <a:p>
            <a:pPr marL="742950" lvl="1" indent="-285750" algn="ctr">
              <a:spcBef>
                <a:spcPct val="20000"/>
              </a:spcBef>
              <a:buClr>
                <a:srgbClr val="E00000"/>
              </a:buClr>
              <a:buSzPct val="80000"/>
              <a:buFont typeface="Wingdings" charset="0"/>
              <a:buChar char="n"/>
            </a:pPr>
            <a:endParaRPr lang="pt-BR" sz="2200" b="0" i="0" dirty="0">
              <a:solidFill>
                <a:srgbClr val="FF0000"/>
              </a:solidFill>
              <a:latin typeface="Tahoma" charset="0"/>
              <a:cs typeface="Tahoma" charset="0"/>
            </a:endParaRPr>
          </a:p>
          <a:p>
            <a:pPr marL="742950" lvl="1" indent="-285750" algn="ctr">
              <a:spcBef>
                <a:spcPct val="20000"/>
              </a:spcBef>
              <a:buClr>
                <a:srgbClr val="E00000"/>
              </a:buClr>
              <a:buSzPct val="80000"/>
              <a:buFont typeface="Wingdings" charset="0"/>
              <a:buNone/>
            </a:pPr>
            <a:r>
              <a:rPr lang="pt-BR" sz="2200" i="0" dirty="0">
                <a:solidFill>
                  <a:srgbClr val="FF0000"/>
                </a:solidFill>
                <a:latin typeface="Tahoma" charset="0"/>
                <a:cs typeface="Tahoma" charset="0"/>
              </a:rPr>
              <a:t>  </a:t>
            </a:r>
            <a:endParaRPr lang="pt-BR" sz="2200" b="0" i="0" dirty="0">
              <a:solidFill>
                <a:schemeClr val="tx1"/>
              </a:solidFill>
              <a:latin typeface="Tahoma" charset="0"/>
              <a:cs typeface="Tahoma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23528" y="332656"/>
            <a:ext cx="8568952" cy="5107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2400" i="0" dirty="0" smtClean="0">
                <a:solidFill>
                  <a:schemeClr val="tx1"/>
                </a:solidFill>
                <a:latin typeface="Century Gothic" charset="0"/>
              </a:rPr>
              <a:t>GOVERNANÇA PÚBLICA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9388" y="-27384"/>
            <a:ext cx="8785225" cy="66262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7544" y="1340768"/>
            <a:ext cx="8208912" cy="49685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528" y="116632"/>
            <a:ext cx="8424937" cy="10556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A GESTÃO POR COMPETÊNCIAS NO SETOR PÚBLICO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8775" y="260350"/>
            <a:ext cx="8461375" cy="636587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528" y="476672"/>
            <a:ext cx="8497193" cy="1223962"/>
          </a:xfrm>
          <a:prstGeom prst="rect">
            <a:avLst/>
          </a:prstGeom>
          <a:solidFill>
            <a:srgbClr val="FFFFFF"/>
          </a:solidFill>
          <a:ln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7F7F7F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pt-BR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2" charset="-128"/>
              </a:rPr>
              <a:t>Política Nacional de Desenvolvimento de Pessoal da Administração Pública Federal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pt-BR" sz="2200" dirty="0" smtClean="0">
                <a:solidFill>
                  <a:srgbClr val="000000"/>
                </a:solidFill>
                <a:ea typeface="ＭＳ Ｐゴシック" pitchFamily="2" charset="-128"/>
              </a:rPr>
              <a:t>Decreto 5.707, de 23 de fevereiro de 2006</a:t>
            </a:r>
            <a:endParaRPr lang="pt-PT" sz="22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2" charset="-128"/>
            </a:endParaRPr>
          </a:p>
        </p:txBody>
      </p:sp>
      <p:pic>
        <p:nvPicPr>
          <p:cNvPr id="10" name="Diagram 4"/>
          <p:cNvPicPr>
            <a:picLocks noChangeArrowheads="1"/>
          </p:cNvPicPr>
          <p:nvPr/>
        </p:nvPicPr>
        <p:blipFill>
          <a:blip r:embed="rId2" cstate="print"/>
          <a:srcRect t="-30888" b="-27437"/>
          <a:stretch>
            <a:fillRect/>
          </a:stretch>
        </p:blipFill>
        <p:spPr bwMode="auto">
          <a:xfrm>
            <a:off x="251520" y="198884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95536" y="6237312"/>
            <a:ext cx="720090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400" i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Fonte: Guia da Gestão da Capacitação por Competências, 2012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8" descr="imagem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80928"/>
            <a:ext cx="2447925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8424863" cy="144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Aft>
                <a:spcPct val="180000"/>
              </a:spcAft>
              <a:buClr>
                <a:srgbClr val="620000"/>
              </a:buClr>
              <a:buSzPct val="90000"/>
            </a:pPr>
            <a:r>
              <a:rPr lang="pt-BR" sz="2000" dirty="0">
                <a:solidFill>
                  <a:srgbClr val="000026"/>
                </a:solidFill>
                <a:latin typeface="News Gothic MT" charset="0"/>
              </a:rPr>
              <a:t>Modelo de gestão que </a:t>
            </a:r>
            <a:r>
              <a:rPr lang="pt-BR" sz="2000" dirty="0">
                <a:latin typeface="News Gothic MT" charset="0"/>
              </a:rPr>
              <a:t>visa orientar esforços para planejar, captar, desenvolver e avaliar, nos diferentes níveis da organização (individual, grupal e organizacional), as competências necessárias à consecução dos objetivos organizacionais</a:t>
            </a:r>
            <a:r>
              <a:rPr lang="pt-BR" sz="2000" dirty="0">
                <a:solidFill>
                  <a:srgbClr val="000026"/>
                </a:solidFill>
                <a:latin typeface="News Gothic MT" charset="0"/>
              </a:rPr>
              <a:t>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5536" y="3861048"/>
            <a:ext cx="7993063" cy="230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Aft>
                <a:spcPct val="180000"/>
              </a:spcAft>
              <a:buClr>
                <a:srgbClr val="620000"/>
              </a:buClr>
              <a:buSzPct val="90000"/>
            </a:pPr>
            <a:r>
              <a:rPr lang="pt-BR" sz="2000" dirty="0">
                <a:latin typeface="News Gothic MT" charset="0"/>
              </a:rPr>
              <a:t>É parte de sistema maior de gestão organizacional.</a:t>
            </a:r>
          </a:p>
          <a:p>
            <a:pPr>
              <a:lnSpc>
                <a:spcPct val="110000"/>
              </a:lnSpc>
              <a:spcAft>
                <a:spcPct val="180000"/>
              </a:spcAft>
              <a:buClr>
                <a:srgbClr val="620000"/>
              </a:buClr>
              <a:buSzPct val="90000"/>
            </a:pPr>
            <a:r>
              <a:rPr lang="pt-BR" sz="2000" dirty="0">
                <a:latin typeface="News Gothic MT" charset="0"/>
              </a:rPr>
              <a:t> O modelo adota como referência a estratégia da organização e serve para orientar as etapas de recrutamento e seleção, capacitação, gestão de carreira, avaliação de desempenho, dentre outras.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528" y="116632"/>
            <a:ext cx="8424937" cy="10556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A GESTÃO POR COMPETÊNCIAS NO SETOR PÚBLICO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3"/>
          <p:cNvGrpSpPr>
            <a:grpSpLocks/>
          </p:cNvGrpSpPr>
          <p:nvPr/>
        </p:nvGrpSpPr>
        <p:grpSpPr bwMode="auto">
          <a:xfrm>
            <a:off x="366713" y="1700213"/>
            <a:ext cx="9361487" cy="3943350"/>
            <a:chOff x="126" y="1059"/>
            <a:chExt cx="6118" cy="2484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3956" y="1453"/>
              <a:ext cx="846" cy="1971"/>
            </a:xfrm>
            <a:prstGeom prst="rect">
              <a:avLst/>
            </a:prstGeom>
            <a:gradFill rotWithShape="1">
              <a:gsLst>
                <a:gs pos="0">
                  <a:srgbClr val="39B4FF"/>
                </a:gs>
                <a:gs pos="50000">
                  <a:srgbClr val="A8DEFF"/>
                </a:gs>
                <a:gs pos="100000">
                  <a:srgbClr val="39B4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9702" name="Rectangle 5"/>
            <p:cNvSpPr>
              <a:spLocks noChangeArrowheads="1"/>
            </p:cNvSpPr>
            <p:nvPr/>
          </p:nvSpPr>
          <p:spPr bwMode="auto">
            <a:xfrm>
              <a:off x="151" y="1059"/>
              <a:ext cx="740" cy="1840"/>
            </a:xfrm>
            <a:prstGeom prst="rect">
              <a:avLst/>
            </a:prstGeom>
            <a:gradFill rotWithShape="1">
              <a:gsLst>
                <a:gs pos="0">
                  <a:srgbClr val="CCECFF"/>
                </a:gs>
                <a:gs pos="50000">
                  <a:srgbClr val="EEF9FF"/>
                </a:gs>
                <a:gs pos="100000">
                  <a:srgbClr val="CCEC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204" y="2241"/>
              <a:ext cx="635" cy="5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Rectangle 7"/>
            <p:cNvSpPr>
              <a:spLocks noChangeArrowheads="1"/>
            </p:cNvSpPr>
            <p:nvPr/>
          </p:nvSpPr>
          <p:spPr bwMode="auto">
            <a:xfrm>
              <a:off x="204" y="1584"/>
              <a:ext cx="635" cy="5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Text Box 8"/>
            <p:cNvSpPr txBox="1">
              <a:spLocks noChangeArrowheads="1"/>
            </p:cNvSpPr>
            <p:nvPr/>
          </p:nvSpPr>
          <p:spPr bwMode="auto">
            <a:xfrm>
              <a:off x="148" y="1588"/>
              <a:ext cx="741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100"/>
                <a:t>Definir Missão, Visão de Futuro e Objetivos Estratégicos</a:t>
              </a:r>
            </a:p>
          </p:txBody>
        </p:sp>
        <p:sp>
          <p:nvSpPr>
            <p:cNvPr id="29706" name="Text Box 9"/>
            <p:cNvSpPr txBox="1">
              <a:spLocks noChangeArrowheads="1"/>
            </p:cNvSpPr>
            <p:nvPr/>
          </p:nvSpPr>
          <p:spPr bwMode="auto">
            <a:xfrm>
              <a:off x="126" y="1059"/>
              <a:ext cx="786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pt-BR" sz="1100" b="1" i="1">
                  <a:latin typeface="Arial" charset="0"/>
                </a:rPr>
                <a:t>Formulação </a:t>
              </a:r>
              <a:br>
                <a:rPr lang="pt-BR" sz="1100" b="1" i="1">
                  <a:latin typeface="Arial" charset="0"/>
                </a:rPr>
              </a:br>
              <a:r>
                <a:rPr lang="pt-BR" sz="1100" b="1" i="1">
                  <a:latin typeface="Arial" charset="0"/>
                </a:rPr>
                <a:t>da Estratégia</a:t>
              </a:r>
            </a:p>
            <a:p>
              <a:r>
                <a:rPr lang="pt-BR" sz="1100" b="1" i="1">
                  <a:latin typeface="Arial" charset="0"/>
                </a:rPr>
                <a:t>Organizacional</a:t>
              </a:r>
              <a:endParaRPr lang="pt-BR" sz="1100" i="1">
                <a:latin typeface="Arial" charset="0"/>
              </a:endParaRPr>
            </a:p>
          </p:txBody>
        </p:sp>
        <p:sp>
          <p:nvSpPr>
            <p:cNvPr id="29707" name="Text Box 10"/>
            <p:cNvSpPr txBox="1">
              <a:spLocks noChangeArrowheads="1"/>
            </p:cNvSpPr>
            <p:nvPr/>
          </p:nvSpPr>
          <p:spPr bwMode="auto">
            <a:xfrm>
              <a:off x="148" y="2246"/>
              <a:ext cx="741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100"/>
                <a:t>Estabelecer indicadores de desempenho e metas</a:t>
              </a:r>
            </a:p>
          </p:txBody>
        </p:sp>
        <p:sp>
          <p:nvSpPr>
            <p:cNvPr id="29708" name="Text Box 11"/>
            <p:cNvSpPr txBox="1">
              <a:spLocks noChangeArrowheads="1"/>
            </p:cNvSpPr>
            <p:nvPr/>
          </p:nvSpPr>
          <p:spPr bwMode="auto">
            <a:xfrm>
              <a:off x="3903" y="1453"/>
              <a:ext cx="1005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pt-BR" sz="1100" b="1" i="1">
                  <a:latin typeface="Arial" charset="0"/>
                </a:rPr>
                <a:t> Acompanhamento</a:t>
              </a:r>
              <a:br>
                <a:rPr lang="pt-BR" sz="1100" b="1" i="1">
                  <a:latin typeface="Arial" charset="0"/>
                </a:rPr>
              </a:br>
              <a:r>
                <a:rPr lang="pt-BR" sz="1100" b="1" i="1">
                  <a:latin typeface="Arial" charset="0"/>
                </a:rPr>
                <a:t> e Avaliação</a:t>
              </a:r>
            </a:p>
          </p:txBody>
        </p:sp>
        <p:sp>
          <p:nvSpPr>
            <p:cNvPr id="29709" name="Rectangle 12"/>
            <p:cNvSpPr>
              <a:spLocks noChangeArrowheads="1"/>
            </p:cNvSpPr>
            <p:nvPr/>
          </p:nvSpPr>
          <p:spPr bwMode="auto">
            <a:xfrm>
              <a:off x="4062" y="2636"/>
              <a:ext cx="634" cy="6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3"/>
            <p:cNvSpPr>
              <a:spLocks noChangeShapeType="1"/>
            </p:cNvSpPr>
            <p:nvPr/>
          </p:nvSpPr>
          <p:spPr bwMode="auto">
            <a:xfrm>
              <a:off x="3850" y="1981"/>
              <a:ext cx="212" cy="2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4"/>
            <p:cNvSpPr>
              <a:spLocks noChangeShapeType="1"/>
            </p:cNvSpPr>
            <p:nvPr/>
          </p:nvSpPr>
          <p:spPr bwMode="auto">
            <a:xfrm flipV="1">
              <a:off x="3850" y="2371"/>
              <a:ext cx="212" cy="26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5"/>
            <p:cNvSpPr>
              <a:spLocks noChangeShapeType="1"/>
            </p:cNvSpPr>
            <p:nvPr/>
          </p:nvSpPr>
          <p:spPr bwMode="auto">
            <a:xfrm>
              <a:off x="4379" y="2509"/>
              <a:ext cx="0" cy="13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Text Box 16"/>
            <p:cNvSpPr txBox="1">
              <a:spLocks noChangeArrowheads="1"/>
            </p:cNvSpPr>
            <p:nvPr/>
          </p:nvSpPr>
          <p:spPr bwMode="auto">
            <a:xfrm>
              <a:off x="4014" y="2658"/>
              <a:ext cx="740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100"/>
                <a:t>Comparar</a:t>
              </a:r>
              <a:br>
                <a:rPr lang="pt-BR" sz="1100"/>
              </a:br>
              <a:r>
                <a:rPr lang="pt-BR" sz="1100"/>
                <a:t> resultados alcançados </a:t>
              </a:r>
              <a:br>
                <a:rPr lang="pt-BR" sz="1100"/>
              </a:br>
              <a:r>
                <a:rPr lang="pt-BR" sz="1100"/>
                <a:t>com resultados esperados</a:t>
              </a:r>
            </a:p>
          </p:txBody>
        </p:sp>
        <p:sp>
          <p:nvSpPr>
            <p:cNvPr id="29714" name="Rectangle 17"/>
            <p:cNvSpPr>
              <a:spLocks noChangeArrowheads="1"/>
            </p:cNvSpPr>
            <p:nvPr/>
          </p:nvSpPr>
          <p:spPr bwMode="auto">
            <a:xfrm>
              <a:off x="4873" y="1453"/>
              <a:ext cx="741" cy="1971"/>
            </a:xfrm>
            <a:prstGeom prst="rect">
              <a:avLst/>
            </a:prstGeom>
            <a:gradFill rotWithShape="1">
              <a:gsLst>
                <a:gs pos="0">
                  <a:srgbClr val="009DFE"/>
                </a:gs>
                <a:gs pos="50000">
                  <a:srgbClr val="8FD4FF"/>
                </a:gs>
                <a:gs pos="100000">
                  <a:srgbClr val="009DFE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Text Box 18"/>
            <p:cNvSpPr txBox="1">
              <a:spLocks noChangeArrowheads="1"/>
            </p:cNvSpPr>
            <p:nvPr/>
          </p:nvSpPr>
          <p:spPr bwMode="auto">
            <a:xfrm>
              <a:off x="4869" y="1495"/>
              <a:ext cx="1375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pt-BR" sz="800" b="1"/>
                <a:t>    </a:t>
              </a:r>
              <a:r>
                <a:rPr lang="pt-BR" sz="1100" b="1" i="1">
                  <a:latin typeface="Arial" charset="0"/>
                </a:rPr>
                <a:t>Retribuição</a:t>
              </a:r>
            </a:p>
          </p:txBody>
        </p:sp>
        <p:sp>
          <p:nvSpPr>
            <p:cNvPr id="29716" name="Rectangle 19"/>
            <p:cNvSpPr>
              <a:spLocks noChangeArrowheads="1"/>
            </p:cNvSpPr>
            <p:nvPr/>
          </p:nvSpPr>
          <p:spPr bwMode="auto">
            <a:xfrm>
              <a:off x="4944" y="3030"/>
              <a:ext cx="590" cy="2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Rectangle 20"/>
            <p:cNvSpPr>
              <a:spLocks noChangeArrowheads="1"/>
            </p:cNvSpPr>
            <p:nvPr/>
          </p:nvSpPr>
          <p:spPr bwMode="auto">
            <a:xfrm>
              <a:off x="4944" y="2548"/>
              <a:ext cx="590" cy="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Text Box 21"/>
            <p:cNvSpPr txBox="1">
              <a:spLocks noChangeArrowheads="1"/>
            </p:cNvSpPr>
            <p:nvPr/>
          </p:nvSpPr>
          <p:spPr bwMode="auto">
            <a:xfrm>
              <a:off x="4867" y="2546"/>
              <a:ext cx="74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100"/>
                <a:t>Reconhecer e premiar o bom desempenho</a:t>
              </a:r>
            </a:p>
          </p:txBody>
        </p:sp>
        <p:sp>
          <p:nvSpPr>
            <p:cNvPr id="29719" name="Text Box 22"/>
            <p:cNvSpPr txBox="1">
              <a:spLocks noChangeArrowheads="1"/>
            </p:cNvSpPr>
            <p:nvPr/>
          </p:nvSpPr>
          <p:spPr bwMode="auto">
            <a:xfrm>
              <a:off x="4867" y="3017"/>
              <a:ext cx="74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100"/>
                <a:t>Remunerar por competências</a:t>
              </a:r>
            </a:p>
          </p:txBody>
        </p:sp>
        <p:sp>
          <p:nvSpPr>
            <p:cNvPr id="29720" name="Line 23"/>
            <p:cNvSpPr>
              <a:spLocks noChangeShapeType="1"/>
            </p:cNvSpPr>
            <p:nvPr/>
          </p:nvSpPr>
          <p:spPr bwMode="auto">
            <a:xfrm flipV="1">
              <a:off x="4694" y="2704"/>
              <a:ext cx="258" cy="1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24"/>
            <p:cNvSpPr>
              <a:spLocks noChangeShapeType="1"/>
            </p:cNvSpPr>
            <p:nvPr/>
          </p:nvSpPr>
          <p:spPr bwMode="auto">
            <a:xfrm>
              <a:off x="4694" y="3030"/>
              <a:ext cx="258" cy="1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Rectangle 25"/>
            <p:cNvSpPr>
              <a:spLocks noChangeArrowheads="1"/>
            </p:cNvSpPr>
            <p:nvPr/>
          </p:nvSpPr>
          <p:spPr bwMode="auto">
            <a:xfrm>
              <a:off x="959" y="1059"/>
              <a:ext cx="1507" cy="1840"/>
            </a:xfrm>
            <a:prstGeom prst="rect">
              <a:avLst/>
            </a:prstGeom>
            <a:gradFill rotWithShape="1">
              <a:gsLst>
                <a:gs pos="0">
                  <a:srgbClr val="ABDFFF"/>
                </a:gs>
                <a:gs pos="50000">
                  <a:srgbClr val="DAF1FF"/>
                </a:gs>
                <a:gs pos="100000">
                  <a:srgbClr val="ABDF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Rectangle 26"/>
            <p:cNvSpPr>
              <a:spLocks noChangeArrowheads="1"/>
            </p:cNvSpPr>
            <p:nvPr/>
          </p:nvSpPr>
          <p:spPr bwMode="auto">
            <a:xfrm>
              <a:off x="1100" y="2242"/>
              <a:ext cx="529" cy="5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Rectangle 27"/>
            <p:cNvSpPr>
              <a:spLocks noChangeArrowheads="1"/>
            </p:cNvSpPr>
            <p:nvPr/>
          </p:nvSpPr>
          <p:spPr bwMode="auto">
            <a:xfrm>
              <a:off x="1100" y="1585"/>
              <a:ext cx="529" cy="5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Text Box 28"/>
            <p:cNvSpPr txBox="1">
              <a:spLocks noChangeArrowheads="1"/>
            </p:cNvSpPr>
            <p:nvPr/>
          </p:nvSpPr>
          <p:spPr bwMode="auto">
            <a:xfrm>
              <a:off x="990" y="1117"/>
              <a:ext cx="1164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pt-BR" sz="1100" b="1" i="1">
                  <a:latin typeface="Arial" charset="0"/>
                </a:rPr>
                <a:t>Mapeamento de Competências</a:t>
              </a:r>
            </a:p>
          </p:txBody>
        </p:sp>
        <p:sp>
          <p:nvSpPr>
            <p:cNvPr id="29726" name="Text Box 29"/>
            <p:cNvSpPr txBox="1">
              <a:spLocks noChangeArrowheads="1"/>
            </p:cNvSpPr>
            <p:nvPr/>
          </p:nvSpPr>
          <p:spPr bwMode="auto">
            <a:xfrm>
              <a:off x="1036" y="1655"/>
              <a:ext cx="65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100"/>
                <a:t>Identificar as competências necessárias</a:t>
              </a:r>
            </a:p>
          </p:txBody>
        </p:sp>
        <p:sp>
          <p:nvSpPr>
            <p:cNvPr id="29727" name="Text Box 30"/>
            <p:cNvSpPr txBox="1">
              <a:spLocks noChangeArrowheads="1"/>
            </p:cNvSpPr>
            <p:nvPr/>
          </p:nvSpPr>
          <p:spPr bwMode="auto">
            <a:xfrm>
              <a:off x="1064" y="2298"/>
              <a:ext cx="605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100"/>
                <a:t>Inventariar as </a:t>
              </a:r>
              <a:r>
                <a:rPr lang="pt-BR" sz="1000"/>
                <a:t>competências</a:t>
              </a:r>
              <a:r>
                <a:rPr lang="pt-BR" sz="1100"/>
                <a:t> existentes</a:t>
              </a:r>
            </a:p>
          </p:txBody>
        </p:sp>
        <p:sp>
          <p:nvSpPr>
            <p:cNvPr id="29728" name="Line 31"/>
            <p:cNvSpPr>
              <a:spLocks noChangeShapeType="1"/>
            </p:cNvSpPr>
            <p:nvPr/>
          </p:nvSpPr>
          <p:spPr bwMode="auto">
            <a:xfrm>
              <a:off x="888" y="2180"/>
              <a:ext cx="1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Line 32"/>
            <p:cNvSpPr>
              <a:spLocks noChangeShapeType="1"/>
            </p:cNvSpPr>
            <p:nvPr/>
          </p:nvSpPr>
          <p:spPr bwMode="auto">
            <a:xfrm>
              <a:off x="994" y="1847"/>
              <a:ext cx="0" cy="6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Line 33"/>
            <p:cNvSpPr>
              <a:spLocks noChangeShapeType="1"/>
            </p:cNvSpPr>
            <p:nvPr/>
          </p:nvSpPr>
          <p:spPr bwMode="auto">
            <a:xfrm>
              <a:off x="994" y="1847"/>
              <a:ext cx="1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34"/>
            <p:cNvSpPr>
              <a:spLocks noChangeShapeType="1"/>
            </p:cNvSpPr>
            <p:nvPr/>
          </p:nvSpPr>
          <p:spPr bwMode="auto">
            <a:xfrm>
              <a:off x="994" y="2504"/>
              <a:ext cx="1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35"/>
            <p:cNvSpPr>
              <a:spLocks noChangeShapeType="1"/>
            </p:cNvSpPr>
            <p:nvPr/>
          </p:nvSpPr>
          <p:spPr bwMode="auto">
            <a:xfrm>
              <a:off x="1627" y="1847"/>
              <a:ext cx="106" cy="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36"/>
            <p:cNvSpPr>
              <a:spLocks noChangeShapeType="1"/>
            </p:cNvSpPr>
            <p:nvPr/>
          </p:nvSpPr>
          <p:spPr bwMode="auto">
            <a:xfrm flipV="1">
              <a:off x="1627" y="2371"/>
              <a:ext cx="106" cy="13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37"/>
            <p:cNvSpPr>
              <a:spLocks noChangeShapeType="1"/>
            </p:cNvSpPr>
            <p:nvPr/>
          </p:nvSpPr>
          <p:spPr bwMode="auto">
            <a:xfrm flipV="1">
              <a:off x="571" y="2767"/>
              <a:ext cx="0" cy="4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8"/>
            <p:cNvSpPr>
              <a:spLocks noChangeShapeType="1"/>
            </p:cNvSpPr>
            <p:nvPr/>
          </p:nvSpPr>
          <p:spPr bwMode="auto">
            <a:xfrm>
              <a:off x="571" y="3238"/>
              <a:ext cx="349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39"/>
            <p:cNvSpPr>
              <a:spLocks noChangeShapeType="1"/>
            </p:cNvSpPr>
            <p:nvPr/>
          </p:nvSpPr>
          <p:spPr bwMode="auto">
            <a:xfrm flipV="1">
              <a:off x="1364" y="2767"/>
              <a:ext cx="0" cy="4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40"/>
            <p:cNvSpPr>
              <a:spLocks noChangeShapeType="1"/>
            </p:cNvSpPr>
            <p:nvPr/>
          </p:nvSpPr>
          <p:spPr bwMode="auto">
            <a:xfrm flipV="1">
              <a:off x="2052" y="2636"/>
              <a:ext cx="0" cy="6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Rectangle 41"/>
            <p:cNvSpPr>
              <a:spLocks noChangeArrowheads="1"/>
            </p:cNvSpPr>
            <p:nvPr/>
          </p:nvSpPr>
          <p:spPr bwMode="auto">
            <a:xfrm>
              <a:off x="2545" y="1453"/>
              <a:ext cx="1306" cy="789"/>
            </a:xfrm>
            <a:prstGeom prst="rect">
              <a:avLst/>
            </a:prstGeom>
            <a:gradFill rotWithShape="1">
              <a:gsLst>
                <a:gs pos="0">
                  <a:srgbClr val="79CCFF"/>
                </a:gs>
                <a:gs pos="50000">
                  <a:srgbClr val="C4E9FF"/>
                </a:gs>
                <a:gs pos="100000">
                  <a:srgbClr val="79CC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42"/>
            <p:cNvSpPr>
              <a:spLocks noChangeShapeType="1"/>
            </p:cNvSpPr>
            <p:nvPr/>
          </p:nvSpPr>
          <p:spPr bwMode="auto">
            <a:xfrm>
              <a:off x="3107" y="1961"/>
              <a:ext cx="18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Rectangle 43"/>
            <p:cNvSpPr>
              <a:spLocks noChangeArrowheads="1"/>
            </p:cNvSpPr>
            <p:nvPr/>
          </p:nvSpPr>
          <p:spPr bwMode="auto">
            <a:xfrm>
              <a:off x="3289" y="1793"/>
              <a:ext cx="498" cy="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Rectangle 44"/>
            <p:cNvSpPr>
              <a:spLocks noChangeArrowheads="1"/>
            </p:cNvSpPr>
            <p:nvPr/>
          </p:nvSpPr>
          <p:spPr bwMode="auto">
            <a:xfrm>
              <a:off x="2601" y="1797"/>
              <a:ext cx="551" cy="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Text Box 45"/>
            <p:cNvSpPr txBox="1">
              <a:spLocks noChangeArrowheads="1"/>
            </p:cNvSpPr>
            <p:nvPr/>
          </p:nvSpPr>
          <p:spPr bwMode="auto">
            <a:xfrm>
              <a:off x="2561" y="1448"/>
              <a:ext cx="1376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pt-BR" sz="1100" b="1" i="1">
                  <a:latin typeface="Arial" charset="0"/>
                </a:rPr>
                <a:t>Captação de </a:t>
              </a:r>
              <a:br>
                <a:rPr lang="pt-BR" sz="1100" b="1" i="1">
                  <a:latin typeface="Arial" charset="0"/>
                </a:rPr>
              </a:br>
              <a:r>
                <a:rPr lang="pt-BR" sz="1100" b="1" i="1">
                  <a:latin typeface="Arial" charset="0"/>
                </a:rPr>
                <a:t>Competências</a:t>
              </a:r>
            </a:p>
          </p:txBody>
        </p:sp>
        <p:sp>
          <p:nvSpPr>
            <p:cNvPr id="29743" name="Text Box 46"/>
            <p:cNvSpPr txBox="1">
              <a:spLocks noChangeArrowheads="1"/>
            </p:cNvSpPr>
            <p:nvPr/>
          </p:nvSpPr>
          <p:spPr bwMode="auto">
            <a:xfrm>
              <a:off x="2581" y="1788"/>
              <a:ext cx="634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pt-BR" sz="1100"/>
                <a:t>Selecionar competências externas</a:t>
              </a:r>
            </a:p>
          </p:txBody>
        </p:sp>
        <p:sp>
          <p:nvSpPr>
            <p:cNvPr id="29744" name="Text Box 47"/>
            <p:cNvSpPr txBox="1">
              <a:spLocks noChangeArrowheads="1"/>
            </p:cNvSpPr>
            <p:nvPr/>
          </p:nvSpPr>
          <p:spPr bwMode="auto">
            <a:xfrm>
              <a:off x="3330" y="1780"/>
              <a:ext cx="741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pt-BR" sz="1100"/>
                <a:t>Admitir, </a:t>
              </a:r>
              <a:br>
                <a:rPr lang="pt-BR" sz="1100"/>
              </a:br>
              <a:r>
                <a:rPr lang="pt-BR" sz="1100"/>
                <a:t>alocar  e </a:t>
              </a:r>
              <a:br>
                <a:rPr lang="pt-BR" sz="1100"/>
              </a:br>
              <a:r>
                <a:rPr lang="pt-BR" sz="1100"/>
                <a:t>integrar </a:t>
              </a:r>
            </a:p>
          </p:txBody>
        </p:sp>
        <p:sp>
          <p:nvSpPr>
            <p:cNvPr id="29745" name="Line 48"/>
            <p:cNvSpPr>
              <a:spLocks noChangeShapeType="1"/>
            </p:cNvSpPr>
            <p:nvPr/>
          </p:nvSpPr>
          <p:spPr bwMode="auto">
            <a:xfrm flipV="1">
              <a:off x="2355" y="1979"/>
              <a:ext cx="2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Rectangle 49"/>
            <p:cNvSpPr>
              <a:spLocks noChangeArrowheads="1"/>
            </p:cNvSpPr>
            <p:nvPr/>
          </p:nvSpPr>
          <p:spPr bwMode="auto">
            <a:xfrm>
              <a:off x="2545" y="2341"/>
              <a:ext cx="1305" cy="789"/>
            </a:xfrm>
            <a:prstGeom prst="rect">
              <a:avLst/>
            </a:prstGeom>
            <a:gradFill rotWithShape="1">
              <a:gsLst>
                <a:gs pos="0">
                  <a:srgbClr val="66CCFF"/>
                </a:gs>
                <a:gs pos="50000">
                  <a:srgbClr val="CBEEFF"/>
                </a:gs>
                <a:gs pos="100000">
                  <a:srgbClr val="66CC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9747" name="Text Box 50"/>
            <p:cNvSpPr txBox="1">
              <a:spLocks noChangeArrowheads="1"/>
            </p:cNvSpPr>
            <p:nvPr/>
          </p:nvSpPr>
          <p:spPr bwMode="auto">
            <a:xfrm>
              <a:off x="2575" y="2795"/>
              <a:ext cx="1164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pt-BR" sz="400" b="1" i="1">
                <a:latin typeface="Arial" charset="0"/>
              </a:endParaRPr>
            </a:p>
            <a:p>
              <a:r>
                <a:rPr lang="pt-BR" sz="1100" b="1" i="1">
                  <a:latin typeface="Arial" charset="0"/>
                </a:rPr>
                <a:t>Desenvolvimento </a:t>
              </a:r>
              <a:br>
                <a:rPr lang="pt-BR" sz="1100" b="1" i="1">
                  <a:latin typeface="Arial" charset="0"/>
                </a:rPr>
              </a:br>
              <a:r>
                <a:rPr lang="pt-BR" sz="1100" b="1" i="1">
                  <a:latin typeface="Arial" charset="0"/>
                </a:rPr>
                <a:t>de Competências</a:t>
              </a:r>
            </a:p>
          </p:txBody>
        </p:sp>
        <p:sp>
          <p:nvSpPr>
            <p:cNvPr id="29748" name="Line 51"/>
            <p:cNvSpPr>
              <a:spLocks noChangeShapeType="1"/>
            </p:cNvSpPr>
            <p:nvPr/>
          </p:nvSpPr>
          <p:spPr bwMode="auto">
            <a:xfrm flipV="1">
              <a:off x="2369" y="2504"/>
              <a:ext cx="2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Rectangle 52"/>
            <p:cNvSpPr>
              <a:spLocks noChangeArrowheads="1"/>
            </p:cNvSpPr>
            <p:nvPr/>
          </p:nvSpPr>
          <p:spPr bwMode="auto">
            <a:xfrm>
              <a:off x="3277" y="2395"/>
              <a:ext cx="510" cy="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Line 53"/>
            <p:cNvSpPr>
              <a:spLocks noChangeShapeType="1"/>
            </p:cNvSpPr>
            <p:nvPr/>
          </p:nvSpPr>
          <p:spPr bwMode="auto">
            <a:xfrm flipV="1">
              <a:off x="3107" y="2526"/>
              <a:ext cx="18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Rectangle 54"/>
            <p:cNvSpPr>
              <a:spLocks noChangeArrowheads="1"/>
            </p:cNvSpPr>
            <p:nvPr/>
          </p:nvSpPr>
          <p:spPr bwMode="auto">
            <a:xfrm>
              <a:off x="2608" y="2401"/>
              <a:ext cx="544" cy="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Text Box 55"/>
            <p:cNvSpPr txBox="1">
              <a:spLocks noChangeArrowheads="1"/>
            </p:cNvSpPr>
            <p:nvPr/>
          </p:nvSpPr>
          <p:spPr bwMode="auto">
            <a:xfrm>
              <a:off x="2492" y="2407"/>
              <a:ext cx="758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000"/>
                <a:t>Definir </a:t>
              </a:r>
              <a:br>
                <a:rPr lang="pt-BR" sz="1000"/>
              </a:br>
              <a:r>
                <a:rPr lang="pt-BR" sz="1000"/>
                <a:t>mecanismo de </a:t>
              </a:r>
              <a:br>
                <a:rPr lang="pt-BR" sz="1000"/>
              </a:br>
              <a:r>
                <a:rPr lang="pt-BR" sz="1000"/>
                <a:t> desenvolvimento</a:t>
              </a:r>
            </a:p>
          </p:txBody>
        </p:sp>
        <p:sp>
          <p:nvSpPr>
            <p:cNvPr id="29753" name="Text Box 56"/>
            <p:cNvSpPr txBox="1">
              <a:spLocks noChangeArrowheads="1"/>
            </p:cNvSpPr>
            <p:nvPr/>
          </p:nvSpPr>
          <p:spPr bwMode="auto">
            <a:xfrm>
              <a:off x="3201" y="2410"/>
              <a:ext cx="68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000"/>
                <a:t>Disponibilizar  </a:t>
              </a:r>
              <a:br>
                <a:rPr lang="pt-BR" sz="1000"/>
              </a:br>
              <a:r>
                <a:rPr lang="pt-BR" sz="1000"/>
                <a:t>e orientar o aproveitamento</a:t>
              </a:r>
            </a:p>
          </p:txBody>
        </p:sp>
        <p:sp>
          <p:nvSpPr>
            <p:cNvPr id="29754" name="Line 57"/>
            <p:cNvSpPr>
              <a:spLocks noChangeShapeType="1"/>
            </p:cNvSpPr>
            <p:nvPr/>
          </p:nvSpPr>
          <p:spPr bwMode="auto">
            <a:xfrm>
              <a:off x="310" y="2110"/>
              <a:ext cx="0" cy="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Line 58"/>
            <p:cNvSpPr>
              <a:spLocks noChangeShapeType="1"/>
            </p:cNvSpPr>
            <p:nvPr/>
          </p:nvSpPr>
          <p:spPr bwMode="auto">
            <a:xfrm flipV="1">
              <a:off x="733" y="2110"/>
              <a:ext cx="0" cy="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Rectangle 59"/>
            <p:cNvSpPr>
              <a:spLocks noChangeArrowheads="1"/>
            </p:cNvSpPr>
            <p:nvPr/>
          </p:nvSpPr>
          <p:spPr bwMode="auto">
            <a:xfrm>
              <a:off x="1735" y="1804"/>
              <a:ext cx="634" cy="8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Text Box 60"/>
            <p:cNvSpPr txBox="1">
              <a:spLocks noChangeArrowheads="1"/>
            </p:cNvSpPr>
            <p:nvPr/>
          </p:nvSpPr>
          <p:spPr bwMode="auto">
            <a:xfrm>
              <a:off x="1682" y="1849"/>
              <a:ext cx="740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100"/>
                <a:t>Mapear </a:t>
              </a:r>
              <a:br>
                <a:rPr lang="pt-BR" sz="1100"/>
              </a:br>
              <a:r>
                <a:rPr lang="pt-BR" sz="1100"/>
                <a:t>a lacuna de competências e planejar a captação e/ou o </a:t>
              </a:r>
              <a:r>
                <a:rPr lang="pt-BR" sz="1000"/>
                <a:t>desenvolvimento</a:t>
              </a:r>
            </a:p>
          </p:txBody>
        </p:sp>
        <p:sp>
          <p:nvSpPr>
            <p:cNvPr id="29758" name="Rectangle 61"/>
            <p:cNvSpPr>
              <a:spLocks noChangeArrowheads="1"/>
            </p:cNvSpPr>
            <p:nvPr/>
          </p:nvSpPr>
          <p:spPr bwMode="auto">
            <a:xfrm>
              <a:off x="4062" y="2022"/>
              <a:ext cx="634" cy="5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9" name="Text Box 62"/>
            <p:cNvSpPr txBox="1">
              <a:spLocks noChangeArrowheads="1"/>
            </p:cNvSpPr>
            <p:nvPr/>
          </p:nvSpPr>
          <p:spPr bwMode="auto">
            <a:xfrm>
              <a:off x="4077" y="2024"/>
              <a:ext cx="63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pt-BR" sz="1100"/>
                <a:t>Acompanhar e apurar os resultados alcançados</a:t>
              </a:r>
            </a:p>
          </p:txBody>
        </p:sp>
      </p:grpSp>
      <p:sp>
        <p:nvSpPr>
          <p:cNvPr id="29698" name="Text Box 63"/>
          <p:cNvSpPr txBox="1">
            <a:spLocks noChangeArrowheads="1"/>
          </p:cNvSpPr>
          <p:nvPr/>
        </p:nvSpPr>
        <p:spPr bwMode="auto">
          <a:xfrm>
            <a:off x="323850" y="6219825"/>
            <a:ext cx="712946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pt-BR" sz="1300" b="1">
                <a:solidFill>
                  <a:srgbClr val="000000"/>
                </a:solidFill>
                <a:latin typeface="Arial" charset="0"/>
              </a:rPr>
              <a:t>Fonte</a:t>
            </a:r>
            <a:r>
              <a:rPr lang="pt-BR" sz="1300">
                <a:solidFill>
                  <a:srgbClr val="000000"/>
                </a:solidFill>
                <a:latin typeface="Arial" charset="0"/>
              </a:rPr>
              <a:t>: Brandão &amp; Bahry (2005), com adaptações.</a:t>
            </a: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323528" y="188640"/>
            <a:ext cx="8424937" cy="10556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O MODELO DE GESTÃO POR COMPETÊNCIAS NO SETOR PÚBLICO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323528" y="332656"/>
            <a:ext cx="8640960" cy="1008112"/>
          </a:xfrm>
          <a:prstGeom prst="flowChartAlternateProcess">
            <a:avLst/>
          </a:prstGeom>
          <a:solidFill>
            <a:srgbClr val="2C7C9F"/>
          </a:solidFill>
          <a:ln>
            <a:noFill/>
          </a:ln>
          <a:effectLst>
            <a:prstShdw prst="shdw17" dist="17961" dir="2700000">
              <a:srgbClr val="7A1F00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400" i="0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ESTRATÉGIA PARA IMPLEMENTAÇÃO DA GESTÃO ESTRATÉGICA </a:t>
            </a:r>
          </a:p>
          <a:p>
            <a:pPr algn="ctr">
              <a:spcBef>
                <a:spcPct val="50000"/>
              </a:spcBef>
            </a:pPr>
            <a:r>
              <a:rPr lang="en-US" sz="2400" i="0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DE PESSOAS NO SETOR PÚBLICO</a:t>
            </a:r>
          </a:p>
        </p:txBody>
      </p:sp>
      <p:sp>
        <p:nvSpPr>
          <p:cNvPr id="9" name="Oval 1"/>
          <p:cNvSpPr>
            <a:spLocks noChangeArrowheads="1"/>
          </p:cNvSpPr>
          <p:nvPr/>
        </p:nvSpPr>
        <p:spPr bwMode="auto">
          <a:xfrm>
            <a:off x="1457325" y="3794125"/>
            <a:ext cx="1511300" cy="1506538"/>
          </a:xfrm>
          <a:prstGeom prst="ellipse">
            <a:avLst/>
          </a:prstGeom>
          <a:solidFill>
            <a:srgbClr val="287A28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dirty="0" smtClean="0">
                <a:solidFill>
                  <a:srgbClr val="FFFFFF"/>
                </a:solidFill>
                <a:latin typeface="Calibri"/>
                <a:cs typeface="Calibri"/>
              </a:rPr>
              <a:t>Gestão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dirty="0" smtClean="0">
                <a:solidFill>
                  <a:srgbClr val="FFFFFF"/>
                </a:solidFill>
                <a:latin typeface="Calibri"/>
                <a:cs typeface="Calibri"/>
              </a:rPr>
              <a:t>de Pessoa</a:t>
            </a:r>
            <a:r>
              <a:rPr lang="pt-BR" sz="1600" dirty="0" smtClean="0">
                <a:solidFill>
                  <a:srgbClr val="FFFFFF"/>
                </a:solidFill>
              </a:rPr>
              <a:t>s</a:t>
            </a:r>
            <a:endParaRPr lang="pt-BR" sz="1600" dirty="0">
              <a:solidFill>
                <a:srgbClr val="FFFFFF"/>
              </a:solidFill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3347864" y="1844824"/>
            <a:ext cx="2859088" cy="1143000"/>
          </a:xfrm>
          <a:prstGeom prst="wedgeRectCallout">
            <a:avLst>
              <a:gd name="adj1" fmla="val -48097"/>
              <a:gd name="adj2" fmla="val 94028"/>
            </a:avLst>
          </a:prstGeom>
          <a:solidFill>
            <a:srgbClr val="6060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i="0" dirty="0" smtClean="0">
                <a:solidFill>
                  <a:srgbClr val="FFFFFF"/>
                </a:solidFill>
                <a:latin typeface="Calibri"/>
                <a:cs typeface="Calibri"/>
              </a:rPr>
              <a:t>Equipes de Multiplicadores das diferentes áreas da Organização</a:t>
            </a:r>
            <a:endParaRPr lang="pt-BR" b="1" i="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516216" y="3068960"/>
            <a:ext cx="2438400" cy="977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pt-BR" sz="1600" b="0" i="0" dirty="0" smtClean="0">
                <a:solidFill>
                  <a:srgbClr val="000000"/>
                </a:solidFill>
                <a:latin typeface="Calibri" charset="0"/>
              </a:rPr>
              <a:t>COMPETÊNCIAS</a:t>
            </a:r>
          </a:p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pt-BR" sz="1600" b="0" i="0" dirty="0" smtClean="0">
                <a:solidFill>
                  <a:srgbClr val="000000"/>
                </a:solidFill>
                <a:latin typeface="Calibri" charset="0"/>
              </a:rPr>
              <a:t>INDICADORES DE DESEMPENHO </a:t>
            </a:r>
            <a:endParaRPr lang="pt-BR" sz="1600" b="0" i="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2314574" y="4883150"/>
            <a:ext cx="1249314" cy="1138138"/>
          </a:xfrm>
          <a:prstGeom prst="ellipse">
            <a:avLst/>
          </a:prstGeom>
          <a:solidFill>
            <a:srgbClr val="0070C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dirty="0" smtClean="0">
                <a:solidFill>
                  <a:srgbClr val="FFFFFF"/>
                </a:solidFill>
                <a:latin typeface="Calibri"/>
                <a:cs typeface="Calibri"/>
              </a:rPr>
              <a:t>Áreas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dirty="0" smtClean="0">
                <a:solidFill>
                  <a:srgbClr val="FFFFFF"/>
                </a:solidFill>
                <a:latin typeface="Calibri"/>
                <a:cs typeface="Calibri"/>
              </a:rPr>
              <a:t>Técnicas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55576" y="4870450"/>
            <a:ext cx="1330399" cy="1150838"/>
          </a:xfrm>
          <a:prstGeom prst="ellipse">
            <a:avLst/>
          </a:prstGeom>
          <a:solidFill>
            <a:srgbClr val="7030A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dirty="0" smtClean="0">
                <a:solidFill>
                  <a:srgbClr val="FFFFFF"/>
                </a:solidFill>
                <a:latin typeface="Calibri"/>
                <a:cs typeface="Calibri"/>
              </a:rPr>
              <a:t>Administração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dirty="0" smtClean="0">
                <a:solidFill>
                  <a:srgbClr val="FFFFFF"/>
                </a:solidFill>
                <a:latin typeface="Calibri"/>
                <a:cs typeface="Calibri"/>
              </a:rPr>
              <a:t>Superior</a:t>
            </a:r>
            <a:endParaRPr lang="pt-BR" sz="14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746374" y="3681413"/>
            <a:ext cx="1321570" cy="1079500"/>
          </a:xfrm>
          <a:prstGeom prst="ellipse">
            <a:avLst/>
          </a:prstGeom>
          <a:solidFill>
            <a:srgbClr val="009973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dirty="0" smtClean="0">
                <a:solidFill>
                  <a:srgbClr val="FFFFFF"/>
                </a:solidFill>
                <a:latin typeface="Calibri"/>
                <a:cs typeface="Calibri"/>
              </a:rPr>
              <a:t>Pla</a:t>
            </a:r>
            <a:r>
              <a:rPr lang="pt-BR" sz="1600" b="0" i="0" dirty="0" smtClean="0">
                <a:solidFill>
                  <a:srgbClr val="FFFFFF"/>
                </a:solidFill>
                <a:latin typeface="Calibri"/>
                <a:cs typeface="Calibri"/>
              </a:rPr>
              <a:t>nejament</a:t>
            </a:r>
            <a:r>
              <a:rPr lang="pt-BR" sz="160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lang="pt-BR" sz="1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1666874" y="2780928"/>
            <a:ext cx="1176933" cy="1187822"/>
          </a:xfrm>
          <a:prstGeom prst="ellipse">
            <a:avLst/>
          </a:prstGeom>
          <a:solidFill>
            <a:srgbClr val="FFC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0" i="0" dirty="0" smtClean="0">
                <a:solidFill>
                  <a:srgbClr val="FFFFFF"/>
                </a:solidFill>
              </a:rPr>
              <a:t>TI</a:t>
            </a:r>
            <a:endParaRPr lang="pt-BR" sz="1600" b="0" i="0" dirty="0">
              <a:solidFill>
                <a:srgbClr val="FFFFFF"/>
              </a:solidFill>
            </a:endParaRPr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467544" y="3645024"/>
            <a:ext cx="1215206" cy="1115889"/>
          </a:xfrm>
          <a:prstGeom prst="ellipse">
            <a:avLst/>
          </a:prstGeom>
          <a:solidFill>
            <a:srgbClr val="18527A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dirty="0" smtClean="0">
                <a:solidFill>
                  <a:srgbClr val="FFFFFF"/>
                </a:solidFill>
                <a:latin typeface="Calibri"/>
                <a:cs typeface="Calibri"/>
              </a:rPr>
              <a:t>Comunicação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dirty="0" smtClean="0">
                <a:solidFill>
                  <a:srgbClr val="FFFFFF"/>
                </a:solidFill>
                <a:latin typeface="Calibri"/>
                <a:cs typeface="Calibri"/>
              </a:rPr>
              <a:t>Interna </a:t>
            </a:r>
            <a:endParaRPr lang="pt-BR" sz="15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5364163" y="4292600"/>
            <a:ext cx="1447800" cy="1447800"/>
          </a:xfrm>
          <a:prstGeom prst="ellipse">
            <a:avLst/>
          </a:prstGeom>
          <a:solidFill>
            <a:srgbClr val="D61A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 smtClean="0">
                <a:solidFill>
                  <a:srgbClr val="FFFFFF"/>
                </a:solidFill>
                <a:latin typeface="Calibri" charset="0"/>
              </a:rPr>
              <a:t>Gerentes </a:t>
            </a:r>
            <a:r>
              <a:rPr lang="pt-BR" dirty="0">
                <a:solidFill>
                  <a:srgbClr val="FFFFFF"/>
                </a:solidFill>
                <a:latin typeface="Calibri" charset="0"/>
              </a:rPr>
              <a:t>e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 smtClean="0">
                <a:solidFill>
                  <a:srgbClr val="FFFFFF"/>
                </a:solidFill>
                <a:latin typeface="Calibri" charset="0"/>
              </a:rPr>
              <a:t>Equipes</a:t>
            </a:r>
            <a:endParaRPr lang="pt-BR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4140200" y="4508500"/>
            <a:ext cx="720725" cy="790575"/>
          </a:xfrm>
          <a:prstGeom prst="plus">
            <a:avLst>
              <a:gd name="adj" fmla="val 25000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7308850" y="4437063"/>
            <a:ext cx="1008063" cy="719137"/>
          </a:xfrm>
          <a:custGeom>
            <a:avLst/>
            <a:gdLst>
              <a:gd name="G0" fmla="+- 9340 0 0"/>
              <a:gd name="G1" fmla="+- 18500 0 0"/>
              <a:gd name="G2" fmla="+- 7200 0 0"/>
              <a:gd name="G3" fmla="*/ 9340 1 2"/>
              <a:gd name="G4" fmla="+- G3 10800 0"/>
              <a:gd name="G5" fmla="+- 21600 9340 18500"/>
              <a:gd name="G6" fmla="+- 18500 7200 0"/>
              <a:gd name="G7" fmla="*/ G6 1 2"/>
              <a:gd name="G8" fmla="*/ 185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00 1 2"/>
              <a:gd name="G15" fmla="+- G5 0 G4"/>
              <a:gd name="G16" fmla="+- G0 0 G4"/>
              <a:gd name="G17" fmla="*/ G2 G15 G16"/>
              <a:gd name="T0" fmla="*/ 15470 w 21600"/>
              <a:gd name="T1" fmla="*/ 0 h 21600"/>
              <a:gd name="T2" fmla="*/ 9340 w 21600"/>
              <a:gd name="T3" fmla="*/ 7200 h 21600"/>
              <a:gd name="T4" fmla="*/ 0 w 21600"/>
              <a:gd name="T5" fmla="*/ 18062 h 21600"/>
              <a:gd name="T6" fmla="*/ 9250 w 21600"/>
              <a:gd name="T7" fmla="*/ 21600 h 21600"/>
              <a:gd name="T8" fmla="*/ 18500 w 21600"/>
              <a:gd name="T9" fmla="*/ 15003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70" y="0"/>
                </a:moveTo>
                <a:lnTo>
                  <a:pt x="9340" y="7200"/>
                </a:lnTo>
                <a:lnTo>
                  <a:pt x="12440" y="7200"/>
                </a:lnTo>
                <a:lnTo>
                  <a:pt x="12440" y="14525"/>
                </a:lnTo>
                <a:lnTo>
                  <a:pt x="0" y="14525"/>
                </a:lnTo>
                <a:lnTo>
                  <a:pt x="0" y="21600"/>
                </a:lnTo>
                <a:lnTo>
                  <a:pt x="18500" y="21600"/>
                </a:lnTo>
                <a:lnTo>
                  <a:pt x="18500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12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512" y="1412776"/>
            <a:ext cx="8353103" cy="5445224"/>
          </a:xfrm>
        </p:spPr>
        <p:txBody>
          <a:bodyPr/>
          <a:lstStyle/>
          <a:p>
            <a:pPr marL="0" indent="30163"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pt-BR" sz="2000" b="1" dirty="0" smtClean="0">
                <a:solidFill>
                  <a:srgbClr val="1C1C1C"/>
                </a:solidFill>
                <a:latin typeface="Tahoma" charset="0"/>
                <a:cs typeface="Tahoma" charset="0"/>
              </a:rPr>
              <a:t>Nesse contexto, o conceito de GOVERNANÇA PÚBLICA se efetiva a partir da adoção de: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sz="2200" dirty="0">
                <a:solidFill>
                  <a:schemeClr val="tx2"/>
                </a:solidFill>
                <a:latin typeface="Tahoma" charset="0"/>
                <a:cs typeface="Tahoma" charset="0"/>
              </a:rPr>
              <a:t>C</a:t>
            </a:r>
            <a:r>
              <a:rPr lang="pt-BR" sz="2200" dirty="0" smtClean="0">
                <a:solidFill>
                  <a:schemeClr val="tx2"/>
                </a:solidFill>
                <a:latin typeface="Tahoma" charset="0"/>
                <a:cs typeface="Tahoma" charset="0"/>
              </a:rPr>
              <a:t>omitês estratégicos ou comissões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sz="2200" dirty="0" smtClean="0">
                <a:solidFill>
                  <a:schemeClr val="tx2"/>
                </a:solidFill>
                <a:latin typeface="Tahoma" charset="0"/>
                <a:cs typeface="Tahoma" charset="0"/>
              </a:rPr>
              <a:t>Comissões de gestão de pessoas, de promoções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sz="2200" dirty="0" smtClean="0">
                <a:solidFill>
                  <a:schemeClr val="tx2"/>
                </a:solidFill>
                <a:latin typeface="Tahoma" charset="0"/>
                <a:cs typeface="Tahoma" charset="0"/>
              </a:rPr>
              <a:t>Comitês de Ética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sz="2200" dirty="0" smtClean="0">
                <a:solidFill>
                  <a:schemeClr val="tx2"/>
                </a:solidFill>
                <a:latin typeface="Tahoma" charset="0"/>
                <a:cs typeface="Tahoma" charset="0"/>
              </a:rPr>
              <a:t>Publicações de dados e informações sobre a GP (senso de transparência interna) 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sz="2200" dirty="0" smtClean="0">
                <a:solidFill>
                  <a:schemeClr val="tx2"/>
                </a:solidFill>
                <a:latin typeface="Tahoma" charset="0"/>
                <a:cs typeface="Tahoma" charset="0"/>
              </a:rPr>
              <a:t>Normatizações de programas e ações de GP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sz="2200" dirty="0" smtClean="0">
                <a:solidFill>
                  <a:schemeClr val="tx2"/>
                </a:solidFill>
                <a:latin typeface="Tahoma" charset="0"/>
                <a:cs typeface="Tahoma" charset="0"/>
              </a:rPr>
              <a:t>Instrumentos de comunicação Interna, entre outros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endParaRPr lang="pt-BR" dirty="0" smtClean="0">
              <a:solidFill>
                <a:schemeClr val="tx2"/>
              </a:solidFill>
              <a:latin typeface="Tahoma" charset="0"/>
              <a:cs typeface="Tahoma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endParaRPr lang="pt-BR" dirty="0">
              <a:solidFill>
                <a:schemeClr val="tx2"/>
              </a:solidFill>
              <a:latin typeface="Tahoma" charset="0"/>
              <a:cs typeface="Tahoma" charset="0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23528" y="476672"/>
            <a:ext cx="8136904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2800" i="0" dirty="0" smtClean="0">
                <a:solidFill>
                  <a:schemeClr val="tx1"/>
                </a:solidFill>
                <a:latin typeface="Century Gothic" charset="0"/>
              </a:rPr>
              <a:t>A GESTÃO ESTRATÉGICA DE PESSOAS</a:t>
            </a:r>
          </a:p>
        </p:txBody>
      </p:sp>
    </p:spTree>
    <p:extLst>
      <p:ext uri="{BB962C8B-B14F-4D97-AF65-F5344CB8AC3E}">
        <p14:creationId xmlns:p14="http://schemas.microsoft.com/office/powerpoint/2010/main" val="3552706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95536" y="260648"/>
            <a:ext cx="8424937" cy="5107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4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EDUCAÇÃO CORPORATIVA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  <p:sp>
        <p:nvSpPr>
          <p:cNvPr id="7" name="Retângulo 14"/>
          <p:cNvSpPr>
            <a:spLocks noChangeArrowheads="1"/>
          </p:cNvSpPr>
          <p:nvPr/>
        </p:nvSpPr>
        <p:spPr bwMode="auto">
          <a:xfrm>
            <a:off x="323528" y="980728"/>
            <a:ext cx="4392613" cy="194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SzPct val="85000"/>
              <a:buFont typeface="Wingdings" charset="0"/>
              <a:buNone/>
            </a:pPr>
            <a:r>
              <a:rPr lang="pt-BR" sz="2200" b="0" i="0" u="none" dirty="0">
                <a:solidFill>
                  <a:srgbClr val="000000"/>
                </a:solidFill>
                <a:latin typeface="Verdana" charset="0"/>
              </a:rPr>
              <a:t>Promove a educação contínua, desenvolve as competências consideradas essenciais para a viabilização dos desafios </a:t>
            </a:r>
            <a:r>
              <a:rPr lang="pt-BR" sz="2200" b="0" i="0" u="none" dirty="0" smtClean="0">
                <a:solidFill>
                  <a:srgbClr val="000000"/>
                </a:solidFill>
                <a:latin typeface="Verdana" charset="0"/>
              </a:rPr>
              <a:t>institucionais</a:t>
            </a:r>
            <a:endParaRPr lang="pt-BR" sz="2200" b="0" i="0" u="none" dirty="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9" name="Grupo 22"/>
          <p:cNvGrpSpPr>
            <a:grpSpLocks/>
          </p:cNvGrpSpPr>
          <p:nvPr/>
        </p:nvGrpSpPr>
        <p:grpSpPr bwMode="auto">
          <a:xfrm>
            <a:off x="4754829" y="1052513"/>
            <a:ext cx="4397285" cy="2643187"/>
            <a:chOff x="5236311" y="4384914"/>
            <a:chExt cx="3943198" cy="2258774"/>
          </a:xfrm>
        </p:grpSpPr>
        <p:pic>
          <p:nvPicPr>
            <p:cNvPr id="10" name="Picture 12" descr="Sem título-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311" y="4384914"/>
              <a:ext cx="3907689" cy="2258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5515330" y="4930276"/>
              <a:ext cx="1140276" cy="234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pt-BR" sz="1200" u="none" dirty="0" smtClean="0">
                  <a:solidFill>
                    <a:srgbClr val="FFFFFF"/>
                  </a:solidFill>
                  <a:ea typeface="+mn-ea"/>
                  <a:cs typeface="+mn-cs"/>
                </a:rPr>
                <a:t>servidores</a:t>
              </a:r>
              <a:endParaRPr lang="pt-BR" sz="1200" u="none" dirty="0">
                <a:solidFill>
                  <a:srgbClr val="FFFFFF"/>
                </a:solidFill>
                <a:ea typeface="+mn-ea"/>
                <a:cs typeface="+mn-cs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5915352" y="6121389"/>
              <a:ext cx="1315375" cy="234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1200" dirty="0" smtClean="0">
                  <a:solidFill>
                    <a:srgbClr val="FFFFFF"/>
                  </a:solidFill>
                  <a:ea typeface="+mn-ea"/>
                  <a:cs typeface="+mn-cs"/>
                </a:rPr>
                <a:t>Sociedade</a:t>
              </a:r>
              <a:endParaRPr lang="pt-BR" sz="1200" u="none" dirty="0">
                <a:solidFill>
                  <a:srgbClr val="FFFFFF"/>
                </a:solidFill>
                <a:ea typeface="+mn-ea"/>
                <a:cs typeface="+mn-cs"/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7871332" y="5011673"/>
              <a:ext cx="943825" cy="234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1200" u="none" dirty="0" smtClean="0">
                  <a:solidFill>
                    <a:srgbClr val="FFFFFF"/>
                  </a:solidFill>
                  <a:ea typeface="+mn-ea"/>
                  <a:cs typeface="+mn-cs"/>
                </a:rPr>
                <a:t>usuários</a:t>
              </a:r>
              <a:endParaRPr lang="pt-BR" sz="1200" u="none" dirty="0">
                <a:solidFill>
                  <a:srgbClr val="FFFFFF"/>
                </a:solidFill>
                <a:ea typeface="+mn-ea"/>
                <a:cs typeface="+mn-cs"/>
              </a:endParaRP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7969478" y="5492743"/>
              <a:ext cx="1210031" cy="394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1200" dirty="0" smtClean="0">
                  <a:solidFill>
                    <a:srgbClr val="FFFFFF"/>
                  </a:solidFill>
                  <a:ea typeface="+mn-ea"/>
                  <a:cs typeface="+mn-cs"/>
                </a:rPr>
                <a:t>órgãos públicos</a:t>
              </a:r>
              <a:endParaRPr lang="pt-BR" sz="1200" u="none" dirty="0">
                <a:solidFill>
                  <a:srgbClr val="FFFFFF"/>
                </a:solidFill>
                <a:ea typeface="+mn-ea"/>
                <a:cs typeface="+mn-cs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7296211" y="6170228"/>
              <a:ext cx="949519" cy="234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1200" u="none">
                  <a:solidFill>
                    <a:srgbClr val="FFFFFF"/>
                  </a:solidFill>
                  <a:ea typeface="+mn-ea"/>
                  <a:cs typeface="+mn-cs"/>
                </a:rPr>
                <a:t>Familiares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6664148" y="4642672"/>
              <a:ext cx="950942" cy="351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pt-BR" sz="1200" u="none" dirty="0" smtClean="0">
                  <a:solidFill>
                    <a:srgbClr val="FFFFFF"/>
                  </a:solidFill>
                  <a:ea typeface="+mn-ea"/>
                  <a:cs typeface="+mn-cs"/>
                </a:rPr>
                <a:t>Lideranças/gestores</a:t>
              </a:r>
              <a:endParaRPr lang="pt-BR" sz="1200" u="none" dirty="0">
                <a:solidFill>
                  <a:srgbClr val="FFFFFF"/>
                </a:solidFill>
                <a:ea typeface="+mn-ea"/>
                <a:cs typeface="+mn-cs"/>
              </a:endParaRP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6594393" y="5346758"/>
              <a:ext cx="1271245" cy="21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pt-BR" sz="1200" u="none">
                  <a:solidFill>
                    <a:srgbClr val="000066"/>
                  </a:solidFill>
                </a:rPr>
                <a:t>Cadeia de Valor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5324572" y="5414589"/>
              <a:ext cx="1144547" cy="390707"/>
            </a:xfrm>
            <a:prstGeom prst="rect">
              <a:avLst/>
            </a:prstGeom>
            <a:noFill/>
            <a:ln>
              <a:noFill/>
            </a:ln>
            <a:effectLst>
              <a:outerShdw dist="12700" dir="54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1200" u="none" dirty="0">
                  <a:solidFill>
                    <a:srgbClr val="FFFFFF"/>
                  </a:solidFill>
                </a:rPr>
                <a:t/>
              </a:r>
              <a:br>
                <a:rPr lang="pt-BR" sz="1200" u="none" dirty="0">
                  <a:solidFill>
                    <a:srgbClr val="FFFFFF"/>
                  </a:solidFill>
                </a:rPr>
              </a:br>
              <a:r>
                <a:rPr lang="pt-BR" sz="1200" u="none" dirty="0" smtClean="0">
                  <a:solidFill>
                    <a:srgbClr val="FFFFFF"/>
                  </a:solidFill>
                </a:rPr>
                <a:t> </a:t>
              </a:r>
              <a:r>
                <a:rPr lang="pt-BR" sz="1200" u="none" dirty="0">
                  <a:solidFill>
                    <a:srgbClr val="FFFFFF"/>
                  </a:solidFill>
                </a:rPr>
                <a:t>Estagiários</a:t>
              </a:r>
            </a:p>
          </p:txBody>
        </p:sp>
      </p:grp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23528" y="3573016"/>
            <a:ext cx="82798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u="none" dirty="0">
                <a:solidFill>
                  <a:schemeClr val="accent2"/>
                </a:solidFill>
                <a:latin typeface="Verdana" charset="0"/>
              </a:rPr>
              <a:t>METODOLOGIAS DE ENSINO</a:t>
            </a:r>
          </a:p>
        </p:txBody>
      </p:sp>
      <p:pic>
        <p:nvPicPr>
          <p:cNvPr id="20" name="Picture 29" descr="Metodologia_UE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8672122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539552" y="5301208"/>
            <a:ext cx="20161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Palestras; </a:t>
            </a:r>
          </a:p>
          <a:p>
            <a:pPr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Cursos; </a:t>
            </a:r>
          </a:p>
          <a:p>
            <a:pPr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Estudo de Caso;  </a:t>
            </a:r>
          </a:p>
          <a:p>
            <a:pPr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Pós-Graduação e MBA; Técnicos profissionalizantes; </a:t>
            </a:r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2627784" y="5445224"/>
            <a:ext cx="20161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E-Learning (Intranet; Internet; CD-ROM); </a:t>
            </a:r>
          </a:p>
          <a:p>
            <a:pPr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TV Corporativa; </a:t>
            </a:r>
          </a:p>
          <a:p>
            <a:pPr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Suporte ao Desempenho; </a:t>
            </a:r>
          </a:p>
        </p:txBody>
      </p:sp>
      <p:sp>
        <p:nvSpPr>
          <p:cNvPr id="23" name="Rectangle 32"/>
          <p:cNvSpPr>
            <a:spLocks noChangeArrowheads="1"/>
          </p:cNvSpPr>
          <p:nvPr/>
        </p:nvSpPr>
        <p:spPr bwMode="auto">
          <a:xfrm>
            <a:off x="4644008" y="5589240"/>
            <a:ext cx="20161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Práticas presenciais e virtuais para compartilhamento e retenção do conhecimento</a:t>
            </a: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6948264" y="5373216"/>
            <a:ext cx="20161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Livros; </a:t>
            </a:r>
          </a:p>
          <a:p>
            <a:pPr algn="just"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Revistas; </a:t>
            </a:r>
          </a:p>
          <a:p>
            <a:pPr algn="just"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Áudios; </a:t>
            </a:r>
          </a:p>
          <a:p>
            <a:pPr algn="just"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Filmes/Vídeos; </a:t>
            </a:r>
          </a:p>
          <a:p>
            <a:pPr algn="just">
              <a:buClr>
                <a:srgbClr val="C00000"/>
              </a:buClr>
              <a:buFont typeface="Wingdings" charset="0"/>
              <a:buNone/>
            </a:pPr>
            <a:r>
              <a:rPr lang="pt-BR" sz="1200" u="none" dirty="0">
                <a:solidFill>
                  <a:srgbClr val="000066"/>
                </a:solidFill>
                <a:latin typeface="Verdana" charset="0"/>
              </a:rPr>
              <a:t>Internet; </a:t>
            </a:r>
          </a:p>
        </p:txBody>
      </p:sp>
    </p:spTree>
    <p:extLst>
      <p:ext uri="{BB962C8B-B14F-4D97-AF65-F5344CB8AC3E}">
        <p14:creationId xmlns:p14="http://schemas.microsoft.com/office/powerpoint/2010/main" val="3366120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3025" y="144463"/>
            <a:ext cx="9036050" cy="65246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5796136" y="1124744"/>
            <a:ext cx="2993127" cy="1650452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marL="285750" indent="-285750" eaLnBrk="1" hangingPunct="1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Identificar resultados alinhados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BR" sz="1500" b="1" dirty="0">
                <a:solidFill>
                  <a:srgbClr val="000000"/>
                </a:solidFill>
                <a:latin typeface="Calibri" charset="0"/>
              </a:rPr>
              <a:t>a</a:t>
            </a: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os objetivos e metas</a:t>
            </a:r>
          </a:p>
          <a:p>
            <a:pPr marL="285750" indent="-285750" eaLnBrk="1" hangingPunct="1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Definir objetivos e indicadores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 de desempenho</a:t>
            </a:r>
          </a:p>
          <a:p>
            <a:pPr marL="285750" indent="-285750" eaLnBrk="1" hangingPunct="1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Identificar comportamentos</a:t>
            </a:r>
          </a:p>
          <a:p>
            <a:pPr marL="285750" indent="-285750" eaLnBrk="1" hangingPunct="1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Pactuar </a:t>
            </a:r>
            <a:endParaRPr lang="pt-BR" sz="15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8104" y="4725144"/>
            <a:ext cx="3312368" cy="14811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Capacitar e acompanhar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Verificar principais realizações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Obter feedback formal e informal sobre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 o progresso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5536" y="1340769"/>
            <a:ext cx="2736304" cy="13619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Revisar metas e necessidades de suporte</a:t>
            </a:r>
          </a:p>
          <a:p>
            <a:pPr marL="285750" indent="-285750" eaLnBrk="1" hangingPunct="1"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Estimar novos níveis de desempenho e seus resultados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715" y="5517232"/>
            <a:ext cx="3518912" cy="6694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285750" indent="-285750" algn="ctr" eaLnBrk="1" hangingPunct="1"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Realizar avaliação final para o período</a:t>
            </a:r>
          </a:p>
          <a:p>
            <a:pPr marL="285750" indent="-285750" algn="ctr" eaLnBrk="1" hangingPunct="1">
              <a:spcBef>
                <a:spcPct val="50000"/>
              </a:spcBef>
              <a:buFont typeface="Arial"/>
              <a:buChar char="•"/>
            </a:pPr>
            <a:r>
              <a:rPr lang="pt-BR" sz="1500" b="1" dirty="0" smtClean="0">
                <a:solidFill>
                  <a:srgbClr val="000000"/>
                </a:solidFill>
                <a:latin typeface="Calibri" charset="0"/>
              </a:rPr>
              <a:t>Realizar sessão de feedback e ajustes</a:t>
            </a:r>
            <a:endParaRPr lang="pt-BR" sz="15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03848" y="2852936"/>
            <a:ext cx="2304256" cy="1800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GESTÃO DO DESEMPENHO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2264012">
            <a:off x="3851920" y="1340768"/>
            <a:ext cx="1368152" cy="1368152"/>
          </a:xfrm>
          <a:prstGeom prst="ben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3928" y="1484784"/>
            <a:ext cx="9361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000000"/>
                </a:solidFill>
                <a:latin typeface="Calibri"/>
                <a:cs typeface="Calibri"/>
              </a:rPr>
              <a:t>Planejar</a:t>
            </a:r>
            <a:endParaRPr lang="en-US" sz="15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2" name="Bent Arrow 21"/>
          <p:cNvSpPr/>
          <p:nvPr/>
        </p:nvSpPr>
        <p:spPr>
          <a:xfrm rot="8680710">
            <a:off x="5972266" y="3101073"/>
            <a:ext cx="1368152" cy="1368152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6578211">
            <a:off x="6398938" y="3692239"/>
            <a:ext cx="12455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000000"/>
                </a:solidFill>
                <a:latin typeface="Calibri"/>
                <a:cs typeface="Calibri"/>
              </a:rPr>
              <a:t>Acompanhar</a:t>
            </a:r>
            <a:endParaRPr lang="en-US" sz="15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4" name="Bent Arrow 23"/>
          <p:cNvSpPr/>
          <p:nvPr/>
        </p:nvSpPr>
        <p:spPr>
          <a:xfrm rot="12284463">
            <a:off x="3849996" y="5200947"/>
            <a:ext cx="1227983" cy="1292464"/>
          </a:xfrm>
          <a:prstGeom prst="ben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9952" y="6021288"/>
            <a:ext cx="9361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000000"/>
                </a:solidFill>
                <a:latin typeface="Calibri"/>
                <a:cs typeface="Calibri"/>
              </a:rPr>
              <a:t>Avaliar</a:t>
            </a:r>
            <a:endParaRPr lang="en-US" sz="15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6" name="Bent Arrow 25"/>
          <p:cNvSpPr/>
          <p:nvPr/>
        </p:nvSpPr>
        <p:spPr>
          <a:xfrm rot="18085225">
            <a:off x="1371924" y="3253261"/>
            <a:ext cx="1368152" cy="1368152"/>
          </a:xfrm>
          <a:prstGeom prst="ben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7522068">
            <a:off x="1249922" y="3828764"/>
            <a:ext cx="9361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000000"/>
                </a:solidFill>
                <a:latin typeface="Calibri"/>
                <a:cs typeface="Calibri"/>
              </a:rPr>
              <a:t>Revisar</a:t>
            </a:r>
            <a:endParaRPr lang="en-US" sz="15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95536" y="260648"/>
            <a:ext cx="8424937" cy="5107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4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GESTÃO DO DESEMPENHO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ChangeArrowheads="1"/>
          </p:cNvSpPr>
          <p:nvPr/>
        </p:nvSpPr>
        <p:spPr bwMode="auto">
          <a:xfrm>
            <a:off x="468313" y="17002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buFont typeface="Wingdings" charset="0"/>
              <a:buChar char="Ø"/>
            </a:pPr>
            <a:endParaRPr lang="en-US">
              <a:latin typeface="Arial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950" y="44450"/>
            <a:ext cx="8928100" cy="6742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5536" y="3212976"/>
            <a:ext cx="8424937" cy="5107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400" i="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jpantoja@unb.br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16577" y="260648"/>
            <a:ext cx="7887673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GOVERNANÇA PÚBLICA</a:t>
            </a:r>
            <a:endParaRPr lang="pt-BR" altLang="pt-BR" sz="28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23528" y="1268760"/>
            <a:ext cx="5904805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algn="just" eaLnBrk="1" hangingPunct="1">
              <a:spcBef>
                <a:spcPct val="50000"/>
              </a:spcBef>
              <a:buFont typeface="Wingdings" charset="2"/>
              <a:buChar char="v"/>
              <a:defRPr/>
            </a:pPr>
            <a:r>
              <a:rPr lang="pt-BR" sz="21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O Exercício do poder legítimo advém da capacidade de COPRODUÇÃO de produtos públicos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charset="2"/>
              <a:buChar char="v"/>
              <a:defRPr/>
            </a:pPr>
            <a:r>
              <a:rPr lang="pt-BR" sz="21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Legitimidade - Capacidade de articular e promover a ação coletiva orientada para o interesse público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charset="2"/>
              <a:buChar char="v"/>
              <a:defRPr/>
            </a:pPr>
            <a:r>
              <a:rPr lang="pt-BR" sz="21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Legitimidade construída pelos atores – instituições (órgãos e entidades públicas, associações, conselhos, sociedade, empresas, indivíduos, outros) mediante instrumentos de articulação e cooperação (audiências públicas, ações cooperadas, ações de educação, qualificação de portais institucionais interativos, MÍDIA, redes sociais, etc.</a:t>
            </a:r>
          </a:p>
        </p:txBody>
      </p:sp>
      <p:pic>
        <p:nvPicPr>
          <p:cNvPr id="32773" name="Imagem 5" descr="http://www.starcoach.com.br/images/img_servico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268413"/>
            <a:ext cx="27368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539750" y="2492375"/>
            <a:ext cx="7777163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rgbClr val="E00000"/>
              </a:buClr>
              <a:buSzPct val="80000"/>
              <a:buFont typeface="Wingdings" charset="0"/>
              <a:buNone/>
            </a:pPr>
            <a:r>
              <a:rPr lang="pt-BR" sz="2400" b="0" i="0" dirty="0">
                <a:solidFill>
                  <a:schemeClr val="tx1"/>
                </a:solidFill>
                <a:latin typeface="Tahoma" charset="0"/>
                <a:cs typeface="Tahoma" charset="0"/>
              </a:rPr>
              <a:t>  </a:t>
            </a:r>
            <a:endParaRPr lang="pt-BR" sz="2000" b="0" i="0" dirty="0">
              <a:solidFill>
                <a:schemeClr val="tx1"/>
              </a:solidFill>
              <a:latin typeface="Tahoma" charset="0"/>
              <a:cs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548680"/>
            <a:ext cx="58326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pt-BR" sz="2400" dirty="0">
                <a:solidFill>
                  <a:srgbClr val="FF0000"/>
                </a:solidFill>
                <a:latin typeface="Palatino Linotype" charset="0"/>
              </a:rPr>
              <a:t>A noção de GOVERNANÇA introduz UMA NOVA CONFIGURAÇÃO de RELAÇÕES como requisito de legitimidade de ação estatal.</a:t>
            </a:r>
          </a:p>
          <a:p>
            <a:pPr algn="ctr" eaLnBrk="1" hangingPunct="1">
              <a:defRPr/>
            </a:pPr>
            <a:endParaRPr lang="pt-BR" dirty="0">
              <a:solidFill>
                <a:schemeClr val="tx1"/>
              </a:solidFill>
              <a:latin typeface="Palatino Linotype" charset="0"/>
            </a:endParaRPr>
          </a:p>
        </p:txBody>
      </p:sp>
      <p:pic>
        <p:nvPicPr>
          <p:cNvPr id="7" name="Imagem 6" descr="imagem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4664"/>
            <a:ext cx="22669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536" y="2492896"/>
            <a:ext cx="813690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Wingdings" charset="2"/>
              <a:buChar char="Ø"/>
              <a:defRPr/>
            </a:pPr>
            <a:endParaRPr lang="pt-BR" dirty="0" smtClean="0">
              <a:solidFill>
                <a:srgbClr val="FF0000"/>
              </a:solidFill>
              <a:latin typeface="Palatino Linotype" charset="0"/>
            </a:endParaRPr>
          </a:p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pt-BR" sz="2100" dirty="0" smtClean="0">
                <a:solidFill>
                  <a:schemeClr val="tx1"/>
                </a:solidFill>
                <a:latin typeface="Palatino Linotype" charset="0"/>
              </a:rPr>
              <a:t>Implica </a:t>
            </a:r>
            <a:r>
              <a:rPr lang="pt-BR" sz="2100" dirty="0">
                <a:solidFill>
                  <a:schemeClr val="tx1"/>
                </a:solidFill>
                <a:latin typeface="Palatino Linotype" charset="0"/>
              </a:rPr>
              <a:t>reconhecer as percepções e envolvimentos informais por vezes não percebidos pela perspectiva tradicional de AP</a:t>
            </a:r>
            <a:r>
              <a:rPr lang="pt-BR" sz="2100" dirty="0" smtClean="0">
                <a:solidFill>
                  <a:schemeClr val="tx1"/>
                </a:solidFill>
                <a:latin typeface="Palatino Linotype" charset="0"/>
              </a:rPr>
              <a:t>;</a:t>
            </a:r>
          </a:p>
          <a:p>
            <a:pPr marL="342900" indent="-342900" eaLnBrk="1" hangingPunct="1">
              <a:buFont typeface="Wingdings" charset="2"/>
              <a:buChar char="Ø"/>
              <a:defRPr/>
            </a:pPr>
            <a:endParaRPr lang="pt-BR" sz="2100" dirty="0">
              <a:solidFill>
                <a:schemeClr val="tx1"/>
              </a:solidFill>
              <a:latin typeface="Palatino Linotype" charset="0"/>
            </a:endParaRPr>
          </a:p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pt-BR" sz="2100" dirty="0">
                <a:solidFill>
                  <a:schemeClr val="tx1"/>
                </a:solidFill>
                <a:latin typeface="Palatino Linotype" charset="0"/>
              </a:rPr>
              <a:t>Maior fluidez e permeabilidade </a:t>
            </a:r>
            <a:r>
              <a:rPr lang="pt-BR" sz="2100" dirty="0" smtClean="0">
                <a:solidFill>
                  <a:schemeClr val="tx1"/>
                </a:solidFill>
                <a:latin typeface="Palatino Linotype" charset="0"/>
              </a:rPr>
              <a:t>das </a:t>
            </a:r>
            <a:r>
              <a:rPr lang="pt-BR" sz="2100" dirty="0">
                <a:solidFill>
                  <a:schemeClr val="tx1"/>
                </a:solidFill>
                <a:latin typeface="Palatino Linotype" charset="0"/>
              </a:rPr>
              <a:t>fronteiras </a:t>
            </a:r>
            <a:r>
              <a:rPr lang="pt-BR" sz="2100" dirty="0" smtClean="0">
                <a:solidFill>
                  <a:schemeClr val="tx1"/>
                </a:solidFill>
                <a:latin typeface="Palatino Linotype" charset="0"/>
              </a:rPr>
              <a:t>institucionais</a:t>
            </a:r>
          </a:p>
          <a:p>
            <a:pPr marL="342900" indent="-342900" eaLnBrk="1" hangingPunct="1">
              <a:buFont typeface="Wingdings" charset="2"/>
              <a:buChar char="Ø"/>
              <a:defRPr/>
            </a:pPr>
            <a:endParaRPr lang="pt-BR" sz="2100" dirty="0">
              <a:solidFill>
                <a:schemeClr val="tx1"/>
              </a:solidFill>
              <a:latin typeface="Palatino Linotype" charset="0"/>
            </a:endParaRPr>
          </a:p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pt-BR" sz="2100" dirty="0">
                <a:solidFill>
                  <a:schemeClr val="tx1"/>
                </a:solidFill>
                <a:latin typeface="Palatino Linotype" charset="0"/>
              </a:rPr>
              <a:t>Organização é concebida sobretudo como resultante das interações que estabelece com diferentes atores da sociedade. Consistência e legitimidade do </a:t>
            </a:r>
            <a:r>
              <a:rPr lang="pt-BR" sz="2100" dirty="0" smtClean="0">
                <a:solidFill>
                  <a:schemeClr val="tx1"/>
                </a:solidFill>
                <a:latin typeface="Palatino Linotype" charset="0"/>
              </a:rPr>
              <a:t>Sistema</a:t>
            </a:r>
          </a:p>
          <a:p>
            <a:pPr marL="342900" indent="-342900" eaLnBrk="1" hangingPunct="1">
              <a:buFont typeface="Wingdings" charset="2"/>
              <a:buChar char="Ø"/>
              <a:defRPr/>
            </a:pPr>
            <a:endParaRPr lang="pt-BR" sz="2100" dirty="0">
              <a:solidFill>
                <a:schemeClr val="tx1"/>
              </a:solidFill>
              <a:latin typeface="Palatino Linotype" charset="0"/>
            </a:endParaRPr>
          </a:p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pt-BR" sz="2100" dirty="0">
                <a:solidFill>
                  <a:srgbClr val="FF0000"/>
                </a:solidFill>
                <a:latin typeface="Palatino Linotype" charset="0"/>
              </a:rPr>
              <a:t>Comunicação: </a:t>
            </a:r>
            <a:r>
              <a:rPr lang="pt-BR" sz="2100" dirty="0">
                <a:solidFill>
                  <a:schemeClr val="tx1"/>
                </a:solidFill>
                <a:latin typeface="Palatino Linotype" charset="0"/>
              </a:rPr>
              <a:t>os demais atores estejam em condições de </a:t>
            </a:r>
            <a:r>
              <a:rPr lang="pt-BR" sz="2100" dirty="0" smtClean="0">
                <a:solidFill>
                  <a:schemeClr val="tx1"/>
                </a:solidFill>
                <a:latin typeface="Palatino Linotype" charset="0"/>
              </a:rPr>
              <a:t>informarem-se e conhecerem a AP para poder agir</a:t>
            </a:r>
            <a:endParaRPr lang="pt-BR" sz="2100" dirty="0">
              <a:solidFill>
                <a:schemeClr val="tx1"/>
              </a:solidFill>
              <a:latin typeface="Palatino Linotyp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chete direito 5"/>
          <p:cNvSpPr/>
          <p:nvPr/>
        </p:nvSpPr>
        <p:spPr>
          <a:xfrm>
            <a:off x="6084888" y="1989138"/>
            <a:ext cx="2303462" cy="143986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pt-BR"/>
          </a:p>
        </p:txBody>
      </p:sp>
      <p:sp>
        <p:nvSpPr>
          <p:cNvPr id="5" name="Colchete esquerdo 4"/>
          <p:cNvSpPr/>
          <p:nvPr/>
        </p:nvSpPr>
        <p:spPr>
          <a:xfrm>
            <a:off x="1116013" y="1916113"/>
            <a:ext cx="2160587" cy="158432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pt-BR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93390551"/>
              </p:ext>
            </p:extLst>
          </p:nvPr>
        </p:nvGraphicFramePr>
        <p:xfrm>
          <a:off x="971600" y="1484784"/>
          <a:ext cx="76328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uxograma: Processo alternativo 3"/>
          <p:cNvSpPr/>
          <p:nvPr/>
        </p:nvSpPr>
        <p:spPr>
          <a:xfrm>
            <a:off x="2051720" y="5445125"/>
            <a:ext cx="5688632" cy="10795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pt-BR" sz="2000" i="0" dirty="0" err="1" smtClean="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rPr>
              <a:t>Accountability</a:t>
            </a:r>
            <a:endParaRPr lang="pt-BR" sz="2000" i="0" dirty="0" smtClean="0">
              <a:solidFill>
                <a:schemeClr val="tx1"/>
              </a:solidFill>
              <a:latin typeface="Palatino Linotype" charset="0"/>
              <a:ea typeface="ＭＳ Ｐゴシック" charset="0"/>
              <a:cs typeface="ＭＳ Ｐゴシック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dirty="0" smtClean="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rPr>
              <a:t>Senso de obrigação de ser transparente e prestar contas na promoção do Interesse Público</a:t>
            </a:r>
            <a:endParaRPr lang="pt-BR" dirty="0">
              <a:solidFill>
                <a:srgbClr val="FFFFFF"/>
              </a:solidFill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0485" name="Grupo 15"/>
          <p:cNvGrpSpPr>
            <a:grpSpLocks/>
          </p:cNvGrpSpPr>
          <p:nvPr/>
        </p:nvGrpSpPr>
        <p:grpSpPr bwMode="auto">
          <a:xfrm>
            <a:off x="4356100" y="4941888"/>
            <a:ext cx="936625" cy="431800"/>
            <a:chOff x="4355976" y="4941168"/>
            <a:chExt cx="936104" cy="432048"/>
          </a:xfrm>
        </p:grpSpPr>
        <p:cxnSp>
          <p:nvCxnSpPr>
            <p:cNvPr id="8" name="Conector de seta reta 7"/>
            <p:cNvCxnSpPr/>
            <p:nvPr/>
          </p:nvCxnSpPr>
          <p:spPr>
            <a:xfrm>
              <a:off x="4795469" y="4941168"/>
              <a:ext cx="0" cy="432048"/>
            </a:xfrm>
            <a:prstGeom prst="straightConnector1">
              <a:avLst/>
            </a:prstGeom>
            <a:ln w="28575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4355976" y="4941168"/>
              <a:ext cx="936104" cy="0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tângulo de cantos arredondados 10"/>
          <p:cNvSpPr/>
          <p:nvPr/>
        </p:nvSpPr>
        <p:spPr>
          <a:xfrm>
            <a:off x="323528" y="188640"/>
            <a:ext cx="8568952" cy="5107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2400" i="0" dirty="0" smtClean="0">
                <a:solidFill>
                  <a:schemeClr val="tx1"/>
                </a:solidFill>
                <a:latin typeface="Century Gothic" charset="0"/>
              </a:rPr>
              <a:t>GOVERNANÇA E ADMINISTRAÇÃO PÚBLICA</a:t>
            </a:r>
          </a:p>
        </p:txBody>
      </p:sp>
      <p:sp>
        <p:nvSpPr>
          <p:cNvPr id="20489" name="CaixaDeTexto 11"/>
          <p:cNvSpPr txBox="1">
            <a:spLocks noChangeArrowheads="1"/>
          </p:cNvSpPr>
          <p:nvPr/>
        </p:nvSpPr>
        <p:spPr bwMode="auto">
          <a:xfrm>
            <a:off x="179512" y="980728"/>
            <a:ext cx="8497068" cy="3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800" b="0" i="0" dirty="0" smtClean="0">
                <a:solidFill>
                  <a:srgbClr val="000000"/>
                </a:solidFill>
                <a:latin typeface="Tahoma" charset="0"/>
                <a:cs typeface="Tahoma" charset="0"/>
              </a:rPr>
              <a:t>A PERSPECTIVA DA GESTÃO DE PESSOAS</a:t>
            </a:r>
            <a:endParaRPr lang="pt-BR" sz="1800" b="0" i="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94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Processo alternativo 3"/>
          <p:cNvSpPr/>
          <p:nvPr/>
        </p:nvSpPr>
        <p:spPr>
          <a:xfrm>
            <a:off x="1403648" y="2420888"/>
            <a:ext cx="6264696" cy="3384376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spcBef>
                <a:spcPct val="50000"/>
              </a:spcBef>
              <a:defRPr/>
            </a:pPr>
            <a:r>
              <a:rPr lang="pt-BR" sz="2400" b="0" i="0" dirty="0" smtClean="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rPr>
              <a:t>Que arranjos de GOVERNANÇA são possíveis para a construção e desenvolvimento de AMBIENTES COLABORATIVOS capazes de dar apoio e suporte a uma GESTÃO ESTRATÉGICA DE PESSOAS?</a:t>
            </a:r>
            <a:endParaRPr lang="pt-BR" sz="2400" b="0" i="0" dirty="0">
              <a:solidFill>
                <a:schemeClr val="tx1"/>
              </a:solidFill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0485" name="Grupo 15"/>
          <p:cNvGrpSpPr>
            <a:grpSpLocks/>
          </p:cNvGrpSpPr>
          <p:nvPr/>
        </p:nvGrpSpPr>
        <p:grpSpPr bwMode="auto">
          <a:xfrm>
            <a:off x="4067944" y="1772816"/>
            <a:ext cx="936625" cy="431800"/>
            <a:chOff x="4355976" y="4941168"/>
            <a:chExt cx="936104" cy="432048"/>
          </a:xfrm>
        </p:grpSpPr>
        <p:cxnSp>
          <p:nvCxnSpPr>
            <p:cNvPr id="8" name="Conector de seta reta 7"/>
            <p:cNvCxnSpPr/>
            <p:nvPr/>
          </p:nvCxnSpPr>
          <p:spPr>
            <a:xfrm>
              <a:off x="4795469" y="4941168"/>
              <a:ext cx="0" cy="432048"/>
            </a:xfrm>
            <a:prstGeom prst="straightConnector1">
              <a:avLst/>
            </a:prstGeom>
            <a:ln w="28575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4355976" y="4941168"/>
              <a:ext cx="936104" cy="0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tângulo de cantos arredondados 10"/>
          <p:cNvSpPr/>
          <p:nvPr/>
        </p:nvSpPr>
        <p:spPr>
          <a:xfrm>
            <a:off x="323528" y="188640"/>
            <a:ext cx="8568952" cy="5107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2400" i="0" dirty="0" smtClean="0">
                <a:solidFill>
                  <a:schemeClr val="tx1"/>
                </a:solidFill>
                <a:latin typeface="Century Gothic" charset="0"/>
              </a:rPr>
              <a:t>GOVERNANÇA E ADMINISTRAÇÃO PÚBLICA</a:t>
            </a:r>
          </a:p>
        </p:txBody>
      </p:sp>
      <p:sp>
        <p:nvSpPr>
          <p:cNvPr id="20489" name="CaixaDeTexto 11"/>
          <p:cNvSpPr txBox="1">
            <a:spLocks noChangeArrowheads="1"/>
          </p:cNvSpPr>
          <p:nvPr/>
        </p:nvSpPr>
        <p:spPr bwMode="auto">
          <a:xfrm>
            <a:off x="179388" y="908720"/>
            <a:ext cx="849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000" i="0" dirty="0" smtClean="0">
                <a:solidFill>
                  <a:srgbClr val="FF0000"/>
                </a:solidFill>
                <a:latin typeface="Tahoma" charset="0"/>
                <a:cs typeface="Tahoma" charset="0"/>
              </a:rPr>
              <a:t>A PERSPECTIVA DA GESTÃO DE PESSOAS</a:t>
            </a:r>
            <a:endParaRPr lang="pt-BR" sz="2000" i="0" dirty="0">
              <a:solidFill>
                <a:srgbClr val="FF0000"/>
              </a:solidFill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Rectangle 1027"/>
          <p:cNvSpPr>
            <a:spLocks noChangeArrowheads="1"/>
          </p:cNvSpPr>
          <p:nvPr/>
        </p:nvSpPr>
        <p:spPr bwMode="auto">
          <a:xfrm>
            <a:off x="971600" y="4941168"/>
            <a:ext cx="2822575" cy="738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5E2AA"/>
              </a:gs>
              <a:gs pos="35001">
                <a:srgbClr val="D6E9C4"/>
              </a:gs>
              <a:gs pos="100000">
                <a:srgbClr val="EFF7E8"/>
              </a:gs>
            </a:gsLst>
            <a:lin ang="16200000" scaled="1"/>
          </a:gradFill>
          <a:ln w="9525">
            <a:solidFill>
              <a:srgbClr val="61881B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92075" tIns="46038" rIns="92075" bIns="46038"/>
          <a:lstStyle/>
          <a:p>
            <a:pPr algn="ctr" eaLnBrk="0" hangingPunct="0">
              <a:defRPr/>
            </a:pPr>
            <a:r>
              <a:rPr lang="pt-BR" sz="160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Mecanismos de atuação</a:t>
            </a:r>
            <a:endParaRPr lang="pt-BR" sz="1600" i="0" dirty="0">
              <a:solidFill>
                <a:schemeClr val="tx1"/>
              </a:solidFill>
              <a:latin typeface="Tahoma" charset="0"/>
              <a:cs typeface="Tahoma" charset="0"/>
            </a:endParaRPr>
          </a:p>
        </p:txBody>
      </p:sp>
      <p:sp>
        <p:nvSpPr>
          <p:cNvPr id="366596" name="Rectangle 1028"/>
          <p:cNvSpPr>
            <a:spLocks noChangeArrowheads="1"/>
          </p:cNvSpPr>
          <p:nvPr/>
        </p:nvSpPr>
        <p:spPr bwMode="auto">
          <a:xfrm>
            <a:off x="971600" y="2420888"/>
            <a:ext cx="2767569" cy="641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8B0B0"/>
              </a:gs>
              <a:gs pos="35001">
                <a:srgbClr val="EEC8C8"/>
              </a:gs>
              <a:gs pos="100000">
                <a:srgbClr val="F9E9E9"/>
              </a:gs>
            </a:gsLst>
            <a:lin ang="16200000" scaled="1"/>
          </a:gradFill>
          <a:ln w="9525">
            <a:solidFill>
              <a:srgbClr val="9A4E4E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92075" tIns="46038" rIns="92075" bIns="46038"/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pt-BR" altLang="pt-BR" sz="1600" i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Diagnóstico fundamental</a:t>
            </a:r>
            <a:endParaRPr lang="pt-BR" altLang="pt-BR" sz="160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6597" name="Rectangle 1029"/>
          <p:cNvSpPr>
            <a:spLocks noChangeArrowheads="1"/>
          </p:cNvSpPr>
          <p:nvPr/>
        </p:nvSpPr>
        <p:spPr bwMode="auto">
          <a:xfrm>
            <a:off x="1043608" y="4077072"/>
            <a:ext cx="2806700" cy="7064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C4B4"/>
              </a:gs>
              <a:gs pos="35001">
                <a:srgbClr val="E5D6CB"/>
              </a:gs>
              <a:gs pos="100000">
                <a:srgbClr val="F5EFEB"/>
              </a:gs>
            </a:gsLst>
            <a:lin ang="16200000" scaled="1"/>
          </a:gradFill>
          <a:ln w="9525">
            <a:solidFill>
              <a:srgbClr val="826445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92075" tIns="46038" rIns="92075" bIns="46038"/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pt-BR" altLang="pt-BR" sz="1600" i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Atores Sociais envolvidos</a:t>
            </a:r>
            <a:endParaRPr lang="pt-BR" altLang="pt-BR" sz="160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6601" name="Rectangle 1033"/>
          <p:cNvSpPr>
            <a:spLocks noChangeArrowheads="1"/>
          </p:cNvSpPr>
          <p:nvPr/>
        </p:nvSpPr>
        <p:spPr bwMode="auto">
          <a:xfrm>
            <a:off x="5220072" y="2276872"/>
            <a:ext cx="3456384" cy="4032448"/>
          </a:xfrm>
          <a:prstGeom prst="frame">
            <a:avLst/>
          </a:prstGeom>
          <a:solidFill>
            <a:srgbClr val="FF9933"/>
          </a:solidFill>
          <a:ln>
            <a:solidFill>
              <a:schemeClr val="accent3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2075" tIns="46038" rIns="92075" bIns="46038"/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pt-BR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Modelo de Governança da Organização</a:t>
            </a:r>
          </a:p>
          <a:p>
            <a:pPr algn="ctr">
              <a:defRPr/>
            </a:pPr>
            <a:endParaRPr lang="pt-BR" i="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pt-BR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Múltiplas mãos</a:t>
            </a:r>
          </a:p>
          <a:p>
            <a:pPr>
              <a:defRPr/>
            </a:pPr>
            <a:endParaRPr lang="pt-BR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pt-BR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Fluído e reconstruído sistematicamente   </a:t>
            </a:r>
          </a:p>
        </p:txBody>
      </p:sp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043608" y="3212976"/>
            <a:ext cx="2736304" cy="6905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CBBF6"/>
              </a:gs>
              <a:gs pos="35001">
                <a:srgbClr val="C5CFF8"/>
              </a:gs>
              <a:gs pos="100000">
                <a:srgbClr val="E8ECFD"/>
              </a:gs>
            </a:gsLst>
            <a:lin ang="16200000" scaled="1"/>
          </a:gradFill>
          <a:ln w="9525">
            <a:solidFill>
              <a:srgbClr val="5C72B2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92075" tIns="46038" rIns="92075" bIns="46038"/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pt-BR" altLang="pt-BR" sz="1600" i="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pt-BR" altLang="pt-BR" sz="1600" i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Resposta Institucional</a:t>
            </a:r>
            <a:endParaRPr lang="pt-BR" altLang="pt-BR" sz="1600" i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Texto explicativo em seta para a direita 23"/>
          <p:cNvSpPr/>
          <p:nvPr/>
        </p:nvSpPr>
        <p:spPr>
          <a:xfrm>
            <a:off x="4427984" y="2492896"/>
            <a:ext cx="500062" cy="3151187"/>
          </a:xfrm>
          <a:prstGeom prst="rightArrowCallout">
            <a:avLst>
              <a:gd name="adj1" fmla="val 25000"/>
              <a:gd name="adj2" fmla="val 31458"/>
              <a:gd name="adj3" fmla="val 25000"/>
              <a:gd name="adj4" fmla="val 37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pt-BR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39861" y="473854"/>
            <a:ext cx="8424627" cy="16004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8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ESTADO ATIVADOR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altLang="pt-BR" sz="24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As instituições públicas devem assumir o papel de estimulador de boas práticas de gestão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6"/>
          <p:cNvSpPr>
            <a:spLocks noChangeArrowheads="1"/>
          </p:cNvSpPr>
          <p:nvPr/>
        </p:nvSpPr>
        <p:spPr bwMode="auto">
          <a:xfrm rot="-5400000">
            <a:off x="2411760" y="908720"/>
            <a:ext cx="3888432" cy="7488832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wrap="none" anchor="ctr"/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753E3E"/>
              </a:buClr>
              <a:buFont typeface="Wingdings" charset="0"/>
              <a:buChar char="q"/>
              <a:defRPr/>
            </a:pPr>
            <a:r>
              <a:rPr lang="pt-BR" sz="22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 A formação e o aperfeiçoamento de servidores;</a:t>
            </a:r>
          </a:p>
          <a:p>
            <a:pPr eaLnBrk="1" hangingPunct="1">
              <a:spcBef>
                <a:spcPct val="50000"/>
              </a:spcBef>
              <a:buClr>
                <a:srgbClr val="753E3E"/>
              </a:buClr>
              <a:buFont typeface="Wingdings" charset="0"/>
              <a:buChar char="q"/>
              <a:defRPr/>
            </a:pPr>
            <a:r>
              <a:rPr lang="pt-BR" sz="22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 O fomento à transparência (interna e externa)</a:t>
            </a:r>
          </a:p>
          <a:p>
            <a:pPr eaLnBrk="1" hangingPunct="1">
              <a:spcBef>
                <a:spcPct val="50000"/>
              </a:spcBef>
              <a:buClr>
                <a:srgbClr val="753E3E"/>
              </a:buClr>
              <a:buFont typeface="Wingdings" charset="0"/>
              <a:buChar char="q"/>
              <a:defRPr/>
            </a:pPr>
            <a:r>
              <a:rPr lang="pt-BR" sz="22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 O reforço da comunicação institucional;</a:t>
            </a:r>
            <a:endParaRPr lang="pt-BR" sz="2200" b="0" i="0" dirty="0">
              <a:solidFill>
                <a:schemeClr val="tx1"/>
              </a:solidFill>
              <a:latin typeface="Tahoma" charset="0"/>
              <a:cs typeface="Tahoma" charset="0"/>
            </a:endParaRPr>
          </a:p>
          <a:p>
            <a:pPr eaLnBrk="1" hangingPunct="1">
              <a:spcBef>
                <a:spcPct val="50000"/>
              </a:spcBef>
              <a:buClr>
                <a:srgbClr val="753E3E"/>
              </a:buClr>
              <a:buFont typeface="Wingdings" charset="0"/>
              <a:buChar char="q"/>
              <a:defRPr/>
            </a:pPr>
            <a:r>
              <a:rPr lang="pt-BR" sz="22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 O estabelecimento de instrumentos de ouvidoria;</a:t>
            </a:r>
          </a:p>
          <a:p>
            <a:pPr eaLnBrk="1" hangingPunct="1">
              <a:spcBef>
                <a:spcPct val="50000"/>
              </a:spcBef>
              <a:buClr>
                <a:srgbClr val="753E3E"/>
              </a:buClr>
              <a:buFont typeface="Wingdings" charset="0"/>
              <a:buChar char="q"/>
              <a:defRPr/>
            </a:pPr>
            <a:r>
              <a:rPr lang="pt-BR" sz="2200" b="0" i="0" dirty="0">
                <a:solidFill>
                  <a:schemeClr val="tx1"/>
                </a:solidFill>
                <a:latin typeface="Tahoma" charset="0"/>
                <a:cs typeface="Tahoma" charset="0"/>
              </a:rPr>
              <a:t> </a:t>
            </a:r>
            <a:r>
              <a:rPr lang="pt-BR" sz="2200" b="0" i="0" dirty="0" smtClean="0">
                <a:solidFill>
                  <a:schemeClr val="tx1"/>
                </a:solidFill>
                <a:latin typeface="Tahoma" charset="0"/>
                <a:cs typeface="Tahoma" charset="0"/>
              </a:rPr>
              <a:t>A realização de audiências públicas, entre outras</a:t>
            </a:r>
          </a:p>
        </p:txBody>
      </p:sp>
      <p:cxnSp>
        <p:nvCxnSpPr>
          <p:cNvPr id="44037" name="AutoShape 9"/>
          <p:cNvCxnSpPr>
            <a:cxnSpLocks noChangeShapeType="1"/>
          </p:cNvCxnSpPr>
          <p:nvPr/>
        </p:nvCxnSpPr>
        <p:spPr bwMode="auto">
          <a:xfrm rot="10800000">
            <a:off x="442913" y="1808163"/>
            <a:ext cx="12700" cy="12700"/>
          </a:xfrm>
          <a:prstGeom prst="bentConnector3">
            <a:avLst>
              <a:gd name="adj1" fmla="val 180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44038" name="AutoShape 10"/>
          <p:cNvCxnSpPr>
            <a:cxnSpLocks noChangeShapeType="1"/>
          </p:cNvCxnSpPr>
          <p:nvPr/>
        </p:nvCxnSpPr>
        <p:spPr bwMode="auto">
          <a:xfrm rot="10800000">
            <a:off x="442913" y="1808163"/>
            <a:ext cx="12700" cy="12700"/>
          </a:xfrm>
          <a:prstGeom prst="bentConnector3">
            <a:avLst>
              <a:gd name="adj1" fmla="val 180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44039" name="AutoShape 12"/>
          <p:cNvCxnSpPr>
            <a:cxnSpLocks noChangeShapeType="1"/>
          </p:cNvCxnSpPr>
          <p:nvPr/>
        </p:nvCxnSpPr>
        <p:spPr bwMode="auto">
          <a:xfrm rot="16200000" flipH="1">
            <a:off x="4063206" y="1808957"/>
            <a:ext cx="935037" cy="12700"/>
          </a:xfrm>
          <a:prstGeom prst="bentConnector5">
            <a:avLst>
              <a:gd name="adj1" fmla="val -24449"/>
              <a:gd name="adj2" fmla="val 33981264"/>
              <a:gd name="adj3" fmla="val 12444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44040" name="AutoShape 13"/>
          <p:cNvCxnSpPr>
            <a:cxnSpLocks noChangeShapeType="1"/>
          </p:cNvCxnSpPr>
          <p:nvPr/>
        </p:nvCxnSpPr>
        <p:spPr bwMode="auto">
          <a:xfrm rot="10800000">
            <a:off x="442913" y="1808163"/>
            <a:ext cx="12700" cy="12700"/>
          </a:xfrm>
          <a:prstGeom prst="bentConnector3">
            <a:avLst>
              <a:gd name="adj1" fmla="val 180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44041" name="AutoShape 16"/>
          <p:cNvCxnSpPr>
            <a:cxnSpLocks noChangeShapeType="1"/>
          </p:cNvCxnSpPr>
          <p:nvPr/>
        </p:nvCxnSpPr>
        <p:spPr bwMode="auto">
          <a:xfrm rot="5400000" flipV="1">
            <a:off x="4572000" y="1484313"/>
            <a:ext cx="1587" cy="1588"/>
          </a:xfrm>
          <a:prstGeom prst="bentConnector3">
            <a:avLst>
              <a:gd name="adj1" fmla="val -144000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cxnSp>
      <p:sp>
        <p:nvSpPr>
          <p:cNvPr id="15370" name="AutoShape 17"/>
          <p:cNvSpPr>
            <a:spLocks noChangeArrowheads="1"/>
          </p:cNvSpPr>
          <p:nvPr/>
        </p:nvSpPr>
        <p:spPr bwMode="auto">
          <a:xfrm rot="8481726">
            <a:off x="7599059" y="1486222"/>
            <a:ext cx="1074199" cy="107724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0 w 21600"/>
              <a:gd name="T13" fmla="*/ 12158 h 21600"/>
              <a:gd name="T14" fmla="*/ 647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pt-BR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827584" y="620688"/>
            <a:ext cx="7704856" cy="5107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2400" i="0" dirty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 </a:t>
            </a:r>
            <a:r>
              <a:rPr lang="pt-BR" altLang="pt-BR" sz="2400" i="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+mn-cs"/>
              </a:rPr>
              <a:t>RESPOSTAS INSTITUCIONAIS</a:t>
            </a:r>
            <a:endParaRPr lang="pt-BR" altLang="pt-BR" sz="2400" i="0" dirty="0">
              <a:solidFill>
                <a:schemeClr val="tx1"/>
              </a:solidFill>
              <a:latin typeface="+mj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1676400"/>
            <a:ext cx="8424862" cy="757238"/>
          </a:xfrm>
          <a:noFill/>
          <a:effectLst>
            <a:prstShdw prst="shdw17" dist="17961" dir="2700000">
              <a:srgbClr val="5B7B7A"/>
            </a:prstShdw>
          </a:effectLst>
        </p:spPr>
        <p:txBody>
          <a:bodyPr rot="1080000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endParaRPr lang="pt-BR" b="1" i="1">
              <a:solidFill>
                <a:schemeClr val="tx1"/>
              </a:solidFill>
              <a:latin typeface="Tahoma" charset="0"/>
              <a:cs typeface="Tahoma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endParaRPr lang="pt-BR" b="1" i="1">
              <a:solidFill>
                <a:schemeClr val="tx1"/>
              </a:solidFill>
              <a:latin typeface="Tahoma" charset="0"/>
              <a:cs typeface="Tahoma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24991769"/>
              </p:ext>
            </p:extLst>
          </p:nvPr>
        </p:nvGraphicFramePr>
        <p:xfrm>
          <a:off x="0" y="693259"/>
          <a:ext cx="9252519" cy="5791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636912"/>
            <a:ext cx="2032589" cy="1872208"/>
          </a:xfrm>
          <a:prstGeom prst="ellipse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1495" y="6093296"/>
            <a:ext cx="27363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0" dirty="0" err="1" smtClean="0">
                <a:solidFill>
                  <a:srgbClr val="FF0000"/>
                </a:solidFill>
              </a:rPr>
              <a:t>Suporte</a:t>
            </a:r>
            <a:r>
              <a:rPr lang="en-US" sz="1600" i="0" dirty="0" smtClean="0">
                <a:solidFill>
                  <a:srgbClr val="FF0000"/>
                </a:solidFill>
              </a:rPr>
              <a:t> </a:t>
            </a:r>
            <a:r>
              <a:rPr lang="en-US" sz="1600" i="0" dirty="0" err="1" smtClean="0">
                <a:solidFill>
                  <a:srgbClr val="FF0000"/>
                </a:solidFill>
              </a:rPr>
              <a:t>normativo</a:t>
            </a:r>
            <a:r>
              <a:rPr lang="en-US" sz="1600" i="0" dirty="0" smtClean="0">
                <a:solidFill>
                  <a:srgbClr val="FF0000"/>
                </a:solidFill>
              </a:rPr>
              <a:t> formal </a:t>
            </a:r>
            <a:r>
              <a:rPr lang="en-US" sz="1600" i="0" dirty="0" err="1" smtClean="0">
                <a:solidFill>
                  <a:srgbClr val="FF0000"/>
                </a:solidFill>
              </a:rPr>
              <a:t>para</a:t>
            </a:r>
            <a:r>
              <a:rPr lang="en-US" sz="1600" i="0" dirty="0" smtClean="0">
                <a:solidFill>
                  <a:srgbClr val="FF0000"/>
                </a:solidFill>
              </a:rPr>
              <a:t> GP</a:t>
            </a:r>
            <a:endParaRPr lang="en-US" sz="1600" i="0" dirty="0">
              <a:solidFill>
                <a:srgbClr val="FF0000"/>
              </a:solidFill>
            </a:endParaRPr>
          </a:p>
        </p:txBody>
      </p:sp>
      <p:sp>
        <p:nvSpPr>
          <p:cNvPr id="7" name="Retângulo de cantos arredondados 10"/>
          <p:cNvSpPr/>
          <p:nvPr/>
        </p:nvSpPr>
        <p:spPr>
          <a:xfrm>
            <a:off x="251520" y="116632"/>
            <a:ext cx="8568952" cy="5107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FF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2400" i="0" dirty="0" smtClean="0">
                <a:solidFill>
                  <a:schemeClr val="tx1"/>
                </a:solidFill>
                <a:latin typeface="Century Gothic" charset="0"/>
              </a:rPr>
              <a:t>ELEMENTOS DA GESTÃO ESTRATÉGICA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o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Executivo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Executivo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Executivo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Executivo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Executivo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16240</TotalTime>
  <Words>1555</Words>
  <Application>Microsoft Office PowerPoint</Application>
  <PresentationFormat>Apresentação na tela (4:3)</PresentationFormat>
  <Paragraphs>259</Paragraphs>
  <Slides>28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42" baseType="lpstr">
      <vt:lpstr>Microsoft YaHei</vt:lpstr>
      <vt:lpstr>ＭＳ Ｐゴシック</vt:lpstr>
      <vt:lpstr>Arial</vt:lpstr>
      <vt:lpstr>Calibri</vt:lpstr>
      <vt:lpstr>Century Gothic</vt:lpstr>
      <vt:lpstr>Courier New</vt:lpstr>
      <vt:lpstr>Lucida Bright</vt:lpstr>
      <vt:lpstr>News Gothic MT</vt:lpstr>
      <vt:lpstr>Palatino Linotype</vt:lpstr>
      <vt:lpstr>Tahoma</vt:lpstr>
      <vt:lpstr>Times New Roman</vt:lpstr>
      <vt:lpstr>Verdana</vt:lpstr>
      <vt:lpstr>Wingdings</vt:lpstr>
      <vt:lpstr>Executivo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enap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kerr</dc:creator>
  <cp:lastModifiedBy>AUDITORIO</cp:lastModifiedBy>
  <cp:revision>1899</cp:revision>
  <cp:lastPrinted>2015-09-16T17:54:15Z</cp:lastPrinted>
  <dcterms:created xsi:type="dcterms:W3CDTF">2002-04-30T17:10:46Z</dcterms:created>
  <dcterms:modified xsi:type="dcterms:W3CDTF">2015-11-26T16:11:26Z</dcterms:modified>
</cp:coreProperties>
</file>